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63" r:id="rId3"/>
    <p:sldId id="264" r:id="rId4"/>
    <p:sldId id="265" r:id="rId5"/>
    <p:sldId id="266" r:id="rId6"/>
    <p:sldId id="267" r:id="rId7"/>
    <p:sldId id="268" r:id="rId8"/>
    <p:sldId id="269" r:id="rId9"/>
    <p:sldId id="262" r:id="rId10"/>
  </p:sldIdLst>
  <p:sldSz cx="9144000" cy="5143500" type="screen16x9"/>
  <p:notesSz cx="9144000" cy="5143500"/>
  <p:defaultTextStyle>
    <a:defPPr>
      <a:defRPr lang="fr-FR"/>
    </a:defPPr>
    <a:lvl1pPr marL="0" algn="l" defTabSz="685800">
      <a:defRPr sz="1350">
        <a:solidFill>
          <a:schemeClr val="tx1"/>
        </a:solidFill>
        <a:latin typeface="+mn-lt"/>
        <a:ea typeface="+mn-ea"/>
        <a:cs typeface="+mn-cs"/>
      </a:defRPr>
    </a:lvl1pPr>
    <a:lvl2pPr marL="342900" algn="l" defTabSz="685800">
      <a:defRPr sz="1350">
        <a:solidFill>
          <a:schemeClr val="tx1"/>
        </a:solidFill>
        <a:latin typeface="+mn-lt"/>
        <a:ea typeface="+mn-ea"/>
        <a:cs typeface="+mn-cs"/>
      </a:defRPr>
    </a:lvl2pPr>
    <a:lvl3pPr marL="685800" algn="l" defTabSz="685800">
      <a:defRPr sz="135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>
      <a:defRPr sz="135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>
      <a:defRPr sz="135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>
      <a:defRPr sz="135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>
      <a:defRPr sz="135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>
      <a:defRPr sz="135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>
      <a:defRPr sz="135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42" d="100"/>
          <a:sy n="142" d="100"/>
        </p:scale>
        <p:origin x="714" y="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Diapositive de titre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12" name="Image 11"/>
          <p:cNvPicPr>
            <a:picLocks noChangeAspect="1"/>
          </p:cNvPicPr>
          <p:nvPr userDrawn="1"/>
        </p:nvPicPr>
        <p:blipFill>
          <a:blip r:embed="rId2"/>
          <a:stretch/>
        </p:blipFill>
        <p:spPr bwMode="auto">
          <a:xfrm>
            <a:off x="0" y="0"/>
            <a:ext cx="9141291" cy="51435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57D71B1D-1584-3F40-8C5E-B5E96A7D809C}" type="datetimeFigureOut">
              <a:rPr lang="fr-FR"/>
              <a:t>11/10/2023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>
          <a:xfrm>
            <a:off x="3028950" y="4767263"/>
            <a:ext cx="3086100" cy="273844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15" name="Title 1"/>
          <p:cNvSpPr>
            <a:spLocks noGrp="1"/>
          </p:cNvSpPr>
          <p:nvPr>
            <p:ph type="title" hasCustomPrompt="1"/>
          </p:nvPr>
        </p:nvSpPr>
        <p:spPr bwMode="auto">
          <a:xfrm>
            <a:off x="1115616" y="1971149"/>
            <a:ext cx="5761901" cy="1827773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fr-FR"/>
              <a:t>CLIQUEZ ET MODIFIEZ LE TITRE</a:t>
            </a:r>
            <a:endParaRPr lang="en-US"/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D67D7A52-E286-95CD-4F11-B33CE54F1DE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51520" y="267494"/>
            <a:ext cx="2174558" cy="1137305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2DE9256F-CF39-9ED6-42B4-68472862D9D8}"/>
              </a:ext>
            </a:extLst>
          </p:cNvPr>
          <p:cNvSpPr/>
          <p:nvPr userDrawn="1"/>
        </p:nvSpPr>
        <p:spPr bwMode="auto">
          <a:xfrm>
            <a:off x="2555776" y="886815"/>
            <a:ext cx="2786443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fr-FR" sz="1100" dirty="0">
                <a:solidFill>
                  <a:srgbClr val="242B5C"/>
                </a:solidFill>
                <a:latin typeface="Corporative"/>
                <a:ea typeface="Corporative"/>
                <a:cs typeface="Corporative"/>
              </a:rPr>
              <a:t>UN TERRITOIRE D’INNOVATION </a:t>
            </a:r>
            <a:endParaRPr dirty="0"/>
          </a:p>
          <a:p>
            <a:pPr>
              <a:defRPr/>
            </a:pPr>
            <a:r>
              <a:rPr lang="fr-FR" sz="1100" dirty="0">
                <a:solidFill>
                  <a:srgbClr val="242B5C"/>
                </a:solidFill>
                <a:latin typeface="Corporative"/>
                <a:ea typeface="Corporative"/>
                <a:cs typeface="Corporative"/>
              </a:rPr>
              <a:t>AU SERVICE DE LA LUTTE </a:t>
            </a:r>
            <a:endParaRPr dirty="0"/>
          </a:p>
          <a:p>
            <a:pPr>
              <a:defRPr/>
            </a:pPr>
            <a:r>
              <a:rPr lang="fr-FR" sz="1100" dirty="0">
                <a:solidFill>
                  <a:srgbClr val="242B5C"/>
                </a:solidFill>
                <a:latin typeface="Corporative"/>
                <a:ea typeface="Corporative"/>
                <a:cs typeface="Corporative"/>
              </a:rPr>
              <a:t>CONTRE LE CANCER</a:t>
            </a:r>
            <a:endParaRPr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woObj" preserve="1" userDrawn="1">
  <p:cSld name="Deux contenus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 bwMode="auto">
          <a:xfrm>
            <a:off x="1355832" y="273844"/>
            <a:ext cx="7159517" cy="994172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fr-FR"/>
              <a:t>CLIQUEZ ET MODIFIEZ LE TITRE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 bwMode="auto">
          <a:xfrm>
            <a:off x="628650" y="1369218"/>
            <a:ext cx="3886200" cy="3263504"/>
          </a:xfrm>
          <a:prstGeom prst="rect">
            <a:avLst/>
          </a:prstGeom>
        </p:spPr>
        <p:txBody>
          <a:bodyPr/>
          <a:lstStyle/>
          <a:p>
            <a:pPr lvl="0">
              <a:defRPr/>
            </a:pPr>
            <a:r>
              <a:rPr lang="fr-FR"/>
              <a:t>Cliquez pour modifier les styles du texte du masque</a:t>
            </a:r>
            <a:endParaRPr/>
          </a:p>
          <a:p>
            <a:pPr lvl="1">
              <a:defRPr/>
            </a:pPr>
            <a:r>
              <a:rPr lang="fr-FR"/>
              <a:t>Deuxième niveau</a:t>
            </a:r>
            <a:endParaRPr/>
          </a:p>
          <a:p>
            <a:pPr lvl="2">
              <a:defRPr/>
            </a:pPr>
            <a:r>
              <a:rPr lang="fr-FR"/>
              <a:t>Troisième niveau</a:t>
            </a:r>
            <a:endParaRPr/>
          </a:p>
          <a:p>
            <a:pPr lvl="3">
              <a:defRPr/>
            </a:pPr>
            <a:r>
              <a:rPr lang="fr-FR"/>
              <a:t>Quatrième niveau</a:t>
            </a:r>
            <a:endParaRPr/>
          </a:p>
          <a:p>
            <a:pPr lvl="4">
              <a:defRPr/>
            </a:pPr>
            <a:r>
              <a:rPr lang="fr-FR"/>
              <a:t>Cinquième niveau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 bwMode="auto">
          <a:xfrm>
            <a:off x="4629150" y="1369218"/>
            <a:ext cx="3886200" cy="3263504"/>
          </a:xfrm>
          <a:prstGeom prst="rect">
            <a:avLst/>
          </a:prstGeom>
        </p:spPr>
        <p:txBody>
          <a:bodyPr/>
          <a:lstStyle/>
          <a:p>
            <a:pPr lvl="0">
              <a:defRPr/>
            </a:pPr>
            <a:r>
              <a:rPr lang="fr-FR"/>
              <a:t>Cliquez pour modifier les styles du texte du masque</a:t>
            </a:r>
            <a:endParaRPr/>
          </a:p>
          <a:p>
            <a:pPr lvl="1">
              <a:defRPr/>
            </a:pPr>
            <a:r>
              <a:rPr lang="fr-FR"/>
              <a:t>Deuxième niveau</a:t>
            </a:r>
            <a:endParaRPr/>
          </a:p>
          <a:p>
            <a:pPr lvl="2">
              <a:defRPr/>
            </a:pPr>
            <a:r>
              <a:rPr lang="fr-FR"/>
              <a:t>Troisième niveau</a:t>
            </a:r>
            <a:endParaRPr/>
          </a:p>
          <a:p>
            <a:pPr lvl="3">
              <a:defRPr/>
            </a:pPr>
            <a:r>
              <a:rPr lang="fr-FR"/>
              <a:t>Quatrième niveau</a:t>
            </a:r>
            <a:endParaRPr/>
          </a:p>
          <a:p>
            <a:pPr lvl="4">
              <a:defRPr/>
            </a:pPr>
            <a:r>
              <a:rPr lang="fr-FR"/>
              <a:t>Cinquième niveau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57D71B1D-1584-3F40-8C5E-B5E96A7D809C}" type="datetimeFigureOut">
              <a:rPr lang="fr-FR"/>
              <a:t>11/10/2023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 bwMode="auto">
          <a:xfrm>
            <a:off x="3028950" y="4767263"/>
            <a:ext cx="3086100" cy="273844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05FB3DD1-35D9-0E46-8EE0-CDF0AED82D19}" type="slidenum">
              <a:rPr lang="fr-FR"/>
              <a:t>‹N°›</a:t>
            </a:fld>
            <a:endParaRPr lang="fr-FR"/>
          </a:p>
        </p:txBody>
      </p:sp>
      <p:sp>
        <p:nvSpPr>
          <p:cNvPr id="9" name="Hexagone 8"/>
          <p:cNvSpPr/>
          <p:nvPr userDrawn="1"/>
        </p:nvSpPr>
        <p:spPr bwMode="auto">
          <a:xfrm>
            <a:off x="115389" y="123997"/>
            <a:ext cx="584639" cy="504000"/>
          </a:xfrm>
          <a:prstGeom prst="hexagon">
            <a:avLst>
              <a:gd name="adj" fmla="val 25000"/>
              <a:gd name="vf" fmla="val 115470"/>
            </a:avLst>
          </a:prstGeom>
          <a:noFill/>
          <a:ln>
            <a:solidFill>
              <a:srgbClr val="242B5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10" name="Hexagone 9"/>
          <p:cNvSpPr/>
          <p:nvPr userDrawn="1"/>
        </p:nvSpPr>
        <p:spPr bwMode="auto">
          <a:xfrm>
            <a:off x="626882" y="375997"/>
            <a:ext cx="584639" cy="504000"/>
          </a:xfrm>
          <a:prstGeom prst="hexagon">
            <a:avLst>
              <a:gd name="adj" fmla="val 25000"/>
              <a:gd name="vf" fmla="val 115470"/>
            </a:avLst>
          </a:prstGeom>
          <a:solidFill>
            <a:srgbClr val="242B5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11" name="Hexagone 10"/>
          <p:cNvSpPr/>
          <p:nvPr userDrawn="1"/>
        </p:nvSpPr>
        <p:spPr bwMode="auto">
          <a:xfrm>
            <a:off x="8028796" y="3928376"/>
            <a:ext cx="973107" cy="838887"/>
          </a:xfrm>
          <a:prstGeom prst="hexagon">
            <a:avLst>
              <a:gd name="adj" fmla="val 25000"/>
              <a:gd name="vf" fmla="val 115470"/>
            </a:avLst>
          </a:prstGeom>
          <a:solidFill>
            <a:srgbClr val="1C216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fr-FR"/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BF62D1A2-DFD7-6B18-BAE0-385232D4103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 bwMode="auto">
          <a:xfrm>
            <a:off x="98040" y="4400982"/>
            <a:ext cx="1143433" cy="598021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woObj" preserve="1" userDrawn="1">
  <p:cSld name="1_Deux contenus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 bwMode="auto">
          <a:xfrm>
            <a:off x="1355832" y="273844"/>
            <a:ext cx="7159517" cy="994172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fr-FR"/>
              <a:t>CLIQUEZ ET MODIFIEZ LE TITRE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 bwMode="auto">
          <a:xfrm>
            <a:off x="628650" y="1369218"/>
            <a:ext cx="3886200" cy="3263504"/>
          </a:xfrm>
          <a:prstGeom prst="rect">
            <a:avLst/>
          </a:prstGeom>
        </p:spPr>
        <p:txBody>
          <a:bodyPr/>
          <a:lstStyle/>
          <a:p>
            <a:pPr lvl="0">
              <a:defRPr/>
            </a:pPr>
            <a:r>
              <a:rPr lang="fr-FR"/>
              <a:t>Cliquez pour modifier les styles du texte du masque</a:t>
            </a:r>
            <a:endParaRPr/>
          </a:p>
          <a:p>
            <a:pPr lvl="1">
              <a:defRPr/>
            </a:pPr>
            <a:r>
              <a:rPr lang="fr-FR"/>
              <a:t>Deuxième niveau</a:t>
            </a:r>
            <a:endParaRPr/>
          </a:p>
          <a:p>
            <a:pPr lvl="2">
              <a:defRPr/>
            </a:pPr>
            <a:r>
              <a:rPr lang="fr-FR"/>
              <a:t>Troisième niveau</a:t>
            </a:r>
            <a:endParaRPr/>
          </a:p>
          <a:p>
            <a:pPr lvl="3">
              <a:defRPr/>
            </a:pPr>
            <a:r>
              <a:rPr lang="fr-FR"/>
              <a:t>Quatrième niveau</a:t>
            </a:r>
            <a:endParaRPr/>
          </a:p>
          <a:p>
            <a:pPr lvl="4">
              <a:defRPr/>
            </a:pPr>
            <a:r>
              <a:rPr lang="fr-FR"/>
              <a:t>Cinquième niveau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 bwMode="auto">
          <a:xfrm>
            <a:off x="4629150" y="1369218"/>
            <a:ext cx="3886200" cy="3263504"/>
          </a:xfrm>
          <a:prstGeom prst="rect">
            <a:avLst/>
          </a:prstGeom>
        </p:spPr>
        <p:txBody>
          <a:bodyPr/>
          <a:lstStyle/>
          <a:p>
            <a:pPr lvl="0">
              <a:defRPr/>
            </a:pPr>
            <a:r>
              <a:rPr lang="fr-FR"/>
              <a:t>Cliquez pour modifier les styles du texte du masque</a:t>
            </a:r>
            <a:endParaRPr/>
          </a:p>
          <a:p>
            <a:pPr lvl="1">
              <a:defRPr/>
            </a:pPr>
            <a:r>
              <a:rPr lang="fr-FR"/>
              <a:t>Deuxième niveau</a:t>
            </a:r>
            <a:endParaRPr/>
          </a:p>
          <a:p>
            <a:pPr lvl="2">
              <a:defRPr/>
            </a:pPr>
            <a:r>
              <a:rPr lang="fr-FR"/>
              <a:t>Troisième niveau</a:t>
            </a:r>
            <a:endParaRPr/>
          </a:p>
          <a:p>
            <a:pPr lvl="3">
              <a:defRPr/>
            </a:pPr>
            <a:r>
              <a:rPr lang="fr-FR"/>
              <a:t>Quatrième niveau</a:t>
            </a:r>
            <a:endParaRPr/>
          </a:p>
          <a:p>
            <a:pPr lvl="4">
              <a:defRPr/>
            </a:pPr>
            <a:r>
              <a:rPr lang="fr-FR"/>
              <a:t>Cinquième niveau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57D71B1D-1584-3F40-8C5E-B5E96A7D809C}" type="datetimeFigureOut">
              <a:rPr lang="fr-FR"/>
              <a:t>11/10/2023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 bwMode="auto">
          <a:xfrm>
            <a:off x="3028950" y="4767263"/>
            <a:ext cx="3086100" cy="273844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05FB3DD1-35D9-0E46-8EE0-CDF0AED82D19}" type="slidenum">
              <a:rPr lang="fr-FR"/>
              <a:t>‹N°›</a:t>
            </a:fld>
            <a:endParaRPr lang="fr-FR"/>
          </a:p>
        </p:txBody>
      </p:sp>
      <p:sp>
        <p:nvSpPr>
          <p:cNvPr id="13" name="Hexagone 12"/>
          <p:cNvSpPr/>
          <p:nvPr userDrawn="1"/>
        </p:nvSpPr>
        <p:spPr bwMode="auto">
          <a:xfrm>
            <a:off x="626882" y="375997"/>
            <a:ext cx="584639" cy="504000"/>
          </a:xfrm>
          <a:prstGeom prst="hexagon">
            <a:avLst>
              <a:gd name="adj" fmla="val 25000"/>
              <a:gd name="vf" fmla="val 115470"/>
            </a:avLst>
          </a:prstGeom>
          <a:solidFill>
            <a:srgbClr val="FFA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14" name="Hexagone 13"/>
          <p:cNvSpPr/>
          <p:nvPr userDrawn="1"/>
        </p:nvSpPr>
        <p:spPr bwMode="auto">
          <a:xfrm>
            <a:off x="115389" y="123997"/>
            <a:ext cx="584639" cy="504000"/>
          </a:xfrm>
          <a:prstGeom prst="hexagon">
            <a:avLst>
              <a:gd name="adj" fmla="val 25000"/>
              <a:gd name="vf" fmla="val 115470"/>
            </a:avLst>
          </a:prstGeom>
          <a:noFill/>
          <a:ln>
            <a:solidFill>
              <a:srgbClr val="242B5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15" name="Hexagone 14"/>
          <p:cNvSpPr/>
          <p:nvPr userDrawn="1"/>
        </p:nvSpPr>
        <p:spPr bwMode="auto">
          <a:xfrm>
            <a:off x="8028796" y="3928375"/>
            <a:ext cx="973107" cy="838887"/>
          </a:xfrm>
          <a:prstGeom prst="hexagon">
            <a:avLst>
              <a:gd name="adj" fmla="val 25000"/>
              <a:gd name="vf" fmla="val 115470"/>
            </a:avLst>
          </a:prstGeom>
          <a:solidFill>
            <a:srgbClr val="FFA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fr-FR"/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72C94C4A-5FB4-FE04-651B-55BD1D9D66E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 bwMode="auto">
          <a:xfrm>
            <a:off x="98040" y="4400982"/>
            <a:ext cx="1143433" cy="598021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woObj" preserve="1" userDrawn="1">
  <p:cSld name="2_Deux contenus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 bwMode="auto">
          <a:xfrm>
            <a:off x="1355832" y="273844"/>
            <a:ext cx="7159517" cy="994172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fr-FR"/>
              <a:t>CLIQUEZ ET MODIFIEZ LE TITRE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 bwMode="auto">
          <a:xfrm>
            <a:off x="628650" y="1369218"/>
            <a:ext cx="3886200" cy="3263504"/>
          </a:xfrm>
          <a:prstGeom prst="rect">
            <a:avLst/>
          </a:prstGeom>
        </p:spPr>
        <p:txBody>
          <a:bodyPr/>
          <a:lstStyle/>
          <a:p>
            <a:pPr lvl="0">
              <a:defRPr/>
            </a:pPr>
            <a:r>
              <a:rPr lang="fr-FR"/>
              <a:t>Cliquez pour modifier les styles du texte du masque</a:t>
            </a:r>
            <a:endParaRPr/>
          </a:p>
          <a:p>
            <a:pPr lvl="1">
              <a:defRPr/>
            </a:pPr>
            <a:r>
              <a:rPr lang="fr-FR"/>
              <a:t>Deuxième niveau</a:t>
            </a:r>
            <a:endParaRPr/>
          </a:p>
          <a:p>
            <a:pPr lvl="2">
              <a:defRPr/>
            </a:pPr>
            <a:r>
              <a:rPr lang="fr-FR"/>
              <a:t>Troisième niveau</a:t>
            </a:r>
            <a:endParaRPr/>
          </a:p>
          <a:p>
            <a:pPr lvl="3">
              <a:defRPr/>
            </a:pPr>
            <a:r>
              <a:rPr lang="fr-FR"/>
              <a:t>Quatrième niveau</a:t>
            </a:r>
            <a:endParaRPr/>
          </a:p>
          <a:p>
            <a:pPr lvl="4">
              <a:defRPr/>
            </a:pPr>
            <a:r>
              <a:rPr lang="fr-FR"/>
              <a:t>Cinquième niveau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 bwMode="auto">
          <a:xfrm>
            <a:off x="4629150" y="1369218"/>
            <a:ext cx="3886200" cy="3263504"/>
          </a:xfrm>
          <a:prstGeom prst="rect">
            <a:avLst/>
          </a:prstGeom>
        </p:spPr>
        <p:txBody>
          <a:bodyPr/>
          <a:lstStyle/>
          <a:p>
            <a:pPr lvl="0">
              <a:defRPr/>
            </a:pPr>
            <a:r>
              <a:rPr lang="fr-FR"/>
              <a:t>Cliquez pour modifier les styles du texte du masque</a:t>
            </a:r>
            <a:endParaRPr/>
          </a:p>
          <a:p>
            <a:pPr lvl="1">
              <a:defRPr/>
            </a:pPr>
            <a:r>
              <a:rPr lang="fr-FR"/>
              <a:t>Deuxième niveau</a:t>
            </a:r>
            <a:endParaRPr/>
          </a:p>
          <a:p>
            <a:pPr lvl="2">
              <a:defRPr/>
            </a:pPr>
            <a:r>
              <a:rPr lang="fr-FR"/>
              <a:t>Troisième niveau</a:t>
            </a:r>
            <a:endParaRPr/>
          </a:p>
          <a:p>
            <a:pPr lvl="3">
              <a:defRPr/>
            </a:pPr>
            <a:r>
              <a:rPr lang="fr-FR"/>
              <a:t>Quatrième niveau</a:t>
            </a:r>
            <a:endParaRPr/>
          </a:p>
          <a:p>
            <a:pPr lvl="4">
              <a:defRPr/>
            </a:pPr>
            <a:r>
              <a:rPr lang="fr-FR"/>
              <a:t>Cinquième niveau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57D71B1D-1584-3F40-8C5E-B5E96A7D809C}" type="datetimeFigureOut">
              <a:rPr lang="fr-FR"/>
              <a:t>11/10/2023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 bwMode="auto">
          <a:xfrm>
            <a:off x="3028950" y="4767263"/>
            <a:ext cx="3086100" cy="273844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05FB3DD1-35D9-0E46-8EE0-CDF0AED82D19}" type="slidenum">
              <a:rPr lang="fr-FR"/>
              <a:t>‹N°›</a:t>
            </a:fld>
            <a:endParaRPr lang="fr-FR"/>
          </a:p>
        </p:txBody>
      </p:sp>
      <p:sp>
        <p:nvSpPr>
          <p:cNvPr id="13" name="Hexagone 12"/>
          <p:cNvSpPr/>
          <p:nvPr userDrawn="1"/>
        </p:nvSpPr>
        <p:spPr bwMode="auto">
          <a:xfrm>
            <a:off x="626882" y="375997"/>
            <a:ext cx="584639" cy="504000"/>
          </a:xfrm>
          <a:prstGeom prst="hexagon">
            <a:avLst>
              <a:gd name="adj" fmla="val 25000"/>
              <a:gd name="vf" fmla="val 115470"/>
            </a:avLst>
          </a:prstGeom>
          <a:solidFill>
            <a:srgbClr val="FFA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14" name="Hexagone 13"/>
          <p:cNvSpPr/>
          <p:nvPr userDrawn="1"/>
        </p:nvSpPr>
        <p:spPr bwMode="auto">
          <a:xfrm>
            <a:off x="115389" y="123997"/>
            <a:ext cx="584639" cy="504000"/>
          </a:xfrm>
          <a:prstGeom prst="hexagon">
            <a:avLst>
              <a:gd name="adj" fmla="val 25000"/>
              <a:gd name="vf" fmla="val 115470"/>
            </a:avLst>
          </a:prstGeom>
          <a:noFill/>
          <a:ln>
            <a:solidFill>
              <a:srgbClr val="242B5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15" name="Hexagone 14"/>
          <p:cNvSpPr/>
          <p:nvPr userDrawn="1"/>
        </p:nvSpPr>
        <p:spPr bwMode="auto">
          <a:xfrm>
            <a:off x="8028796" y="3928375"/>
            <a:ext cx="973107" cy="838887"/>
          </a:xfrm>
          <a:prstGeom prst="hexagon">
            <a:avLst>
              <a:gd name="adj" fmla="val 25000"/>
              <a:gd name="vf" fmla="val 115470"/>
            </a:avLst>
          </a:prstGeom>
          <a:solidFill>
            <a:srgbClr val="FFA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16" name="Hexagone 15"/>
          <p:cNvSpPr/>
          <p:nvPr userDrawn="1"/>
        </p:nvSpPr>
        <p:spPr bwMode="auto">
          <a:xfrm>
            <a:off x="8030564" y="3931455"/>
            <a:ext cx="973107" cy="838887"/>
          </a:xfrm>
          <a:prstGeom prst="hexagon">
            <a:avLst>
              <a:gd name="adj" fmla="val 25000"/>
              <a:gd name="vf" fmla="val 115470"/>
            </a:avLst>
          </a:prstGeom>
          <a:solidFill>
            <a:srgbClr val="744D8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17" name="Hexagone 16"/>
          <p:cNvSpPr/>
          <p:nvPr userDrawn="1"/>
        </p:nvSpPr>
        <p:spPr bwMode="auto">
          <a:xfrm>
            <a:off x="628650" y="375997"/>
            <a:ext cx="584639" cy="504000"/>
          </a:xfrm>
          <a:prstGeom prst="hexagon">
            <a:avLst>
              <a:gd name="adj" fmla="val 25000"/>
              <a:gd name="vf" fmla="val 115470"/>
            </a:avLst>
          </a:prstGeom>
          <a:solidFill>
            <a:srgbClr val="744D8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fr-FR"/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44E64FDF-580A-B85D-E780-CCFE8806733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 bwMode="auto">
          <a:xfrm>
            <a:off x="98040" y="4400982"/>
            <a:ext cx="1143433" cy="598021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woObj" preserve="1" userDrawn="1">
  <p:cSld name="3_Deux contenus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 bwMode="auto">
          <a:xfrm>
            <a:off x="1355832" y="273844"/>
            <a:ext cx="7159517" cy="994172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fr-FR"/>
              <a:t>CLIQUEZ ET MODIFIEZ LE TITRE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 bwMode="auto">
          <a:xfrm>
            <a:off x="628650" y="1369218"/>
            <a:ext cx="3886200" cy="3263504"/>
          </a:xfrm>
          <a:prstGeom prst="rect">
            <a:avLst/>
          </a:prstGeom>
        </p:spPr>
        <p:txBody>
          <a:bodyPr/>
          <a:lstStyle/>
          <a:p>
            <a:pPr lvl="0">
              <a:defRPr/>
            </a:pPr>
            <a:r>
              <a:rPr lang="fr-FR"/>
              <a:t>Cliquez pour modifier les styles du texte du masque</a:t>
            </a:r>
            <a:endParaRPr/>
          </a:p>
          <a:p>
            <a:pPr lvl="1">
              <a:defRPr/>
            </a:pPr>
            <a:r>
              <a:rPr lang="fr-FR"/>
              <a:t>Deuxième niveau</a:t>
            </a:r>
            <a:endParaRPr/>
          </a:p>
          <a:p>
            <a:pPr lvl="2">
              <a:defRPr/>
            </a:pPr>
            <a:r>
              <a:rPr lang="fr-FR"/>
              <a:t>Troisième niveau</a:t>
            </a:r>
            <a:endParaRPr/>
          </a:p>
          <a:p>
            <a:pPr lvl="3">
              <a:defRPr/>
            </a:pPr>
            <a:r>
              <a:rPr lang="fr-FR"/>
              <a:t>Quatrième niveau</a:t>
            </a:r>
            <a:endParaRPr/>
          </a:p>
          <a:p>
            <a:pPr lvl="4">
              <a:defRPr/>
            </a:pPr>
            <a:r>
              <a:rPr lang="fr-FR"/>
              <a:t>Cinquième niveau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 bwMode="auto">
          <a:xfrm>
            <a:off x="4629150" y="1369218"/>
            <a:ext cx="3886200" cy="3263504"/>
          </a:xfrm>
          <a:prstGeom prst="rect">
            <a:avLst/>
          </a:prstGeom>
        </p:spPr>
        <p:txBody>
          <a:bodyPr/>
          <a:lstStyle/>
          <a:p>
            <a:pPr lvl="0">
              <a:defRPr/>
            </a:pPr>
            <a:r>
              <a:rPr lang="fr-FR"/>
              <a:t>Cliquez pour modifier les styles du texte du masque</a:t>
            </a:r>
            <a:endParaRPr/>
          </a:p>
          <a:p>
            <a:pPr lvl="1">
              <a:defRPr/>
            </a:pPr>
            <a:r>
              <a:rPr lang="fr-FR"/>
              <a:t>Deuxième niveau</a:t>
            </a:r>
            <a:endParaRPr/>
          </a:p>
          <a:p>
            <a:pPr lvl="2">
              <a:defRPr/>
            </a:pPr>
            <a:r>
              <a:rPr lang="fr-FR"/>
              <a:t>Troisième niveau</a:t>
            </a:r>
            <a:endParaRPr/>
          </a:p>
          <a:p>
            <a:pPr lvl="3">
              <a:defRPr/>
            </a:pPr>
            <a:r>
              <a:rPr lang="fr-FR"/>
              <a:t>Quatrième niveau</a:t>
            </a:r>
            <a:endParaRPr/>
          </a:p>
          <a:p>
            <a:pPr lvl="4">
              <a:defRPr/>
            </a:pPr>
            <a:r>
              <a:rPr lang="fr-FR"/>
              <a:t>Cinquième niveau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57D71B1D-1584-3F40-8C5E-B5E96A7D809C}" type="datetimeFigureOut">
              <a:rPr lang="fr-FR"/>
              <a:t>11/10/2023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 bwMode="auto">
          <a:xfrm>
            <a:off x="3028950" y="4767263"/>
            <a:ext cx="3086100" cy="273844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05FB3DD1-35D9-0E46-8EE0-CDF0AED82D19}" type="slidenum">
              <a:rPr lang="fr-FR"/>
              <a:t>‹N°›</a:t>
            </a:fld>
            <a:endParaRPr lang="fr-FR"/>
          </a:p>
        </p:txBody>
      </p:sp>
      <p:sp>
        <p:nvSpPr>
          <p:cNvPr id="13" name="Hexagone 12"/>
          <p:cNvSpPr/>
          <p:nvPr userDrawn="1"/>
        </p:nvSpPr>
        <p:spPr bwMode="auto">
          <a:xfrm>
            <a:off x="626882" y="375997"/>
            <a:ext cx="584639" cy="504000"/>
          </a:xfrm>
          <a:prstGeom prst="hexagon">
            <a:avLst>
              <a:gd name="adj" fmla="val 25000"/>
              <a:gd name="vf" fmla="val 115470"/>
            </a:avLst>
          </a:prstGeom>
          <a:solidFill>
            <a:srgbClr val="FFA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14" name="Hexagone 13"/>
          <p:cNvSpPr/>
          <p:nvPr userDrawn="1"/>
        </p:nvSpPr>
        <p:spPr bwMode="auto">
          <a:xfrm>
            <a:off x="115389" y="123997"/>
            <a:ext cx="584639" cy="504000"/>
          </a:xfrm>
          <a:prstGeom prst="hexagon">
            <a:avLst>
              <a:gd name="adj" fmla="val 25000"/>
              <a:gd name="vf" fmla="val 115470"/>
            </a:avLst>
          </a:prstGeom>
          <a:noFill/>
          <a:ln>
            <a:solidFill>
              <a:srgbClr val="242B5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15" name="Hexagone 14"/>
          <p:cNvSpPr/>
          <p:nvPr userDrawn="1"/>
        </p:nvSpPr>
        <p:spPr bwMode="auto">
          <a:xfrm>
            <a:off x="8028796" y="3928375"/>
            <a:ext cx="973107" cy="838887"/>
          </a:xfrm>
          <a:prstGeom prst="hexagon">
            <a:avLst>
              <a:gd name="adj" fmla="val 25000"/>
              <a:gd name="vf" fmla="val 115470"/>
            </a:avLst>
          </a:prstGeom>
          <a:solidFill>
            <a:srgbClr val="FFA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16" name="Hexagone 15"/>
          <p:cNvSpPr/>
          <p:nvPr userDrawn="1"/>
        </p:nvSpPr>
        <p:spPr bwMode="auto">
          <a:xfrm>
            <a:off x="8030564" y="3931455"/>
            <a:ext cx="973107" cy="838887"/>
          </a:xfrm>
          <a:prstGeom prst="hexagon">
            <a:avLst>
              <a:gd name="adj" fmla="val 25000"/>
              <a:gd name="vf" fmla="val 115470"/>
            </a:avLst>
          </a:prstGeom>
          <a:solidFill>
            <a:srgbClr val="744D8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17" name="Hexagone 16"/>
          <p:cNvSpPr/>
          <p:nvPr userDrawn="1"/>
        </p:nvSpPr>
        <p:spPr bwMode="auto">
          <a:xfrm>
            <a:off x="628650" y="375997"/>
            <a:ext cx="584639" cy="504000"/>
          </a:xfrm>
          <a:prstGeom prst="hexagon">
            <a:avLst>
              <a:gd name="adj" fmla="val 25000"/>
              <a:gd name="vf" fmla="val 115470"/>
            </a:avLst>
          </a:prstGeom>
          <a:solidFill>
            <a:srgbClr val="744D8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18" name="Hexagone 17"/>
          <p:cNvSpPr/>
          <p:nvPr userDrawn="1"/>
        </p:nvSpPr>
        <p:spPr bwMode="auto">
          <a:xfrm>
            <a:off x="8030564" y="3928375"/>
            <a:ext cx="973107" cy="838887"/>
          </a:xfrm>
          <a:prstGeom prst="hexagon">
            <a:avLst>
              <a:gd name="adj" fmla="val 25000"/>
              <a:gd name="vf" fmla="val 115470"/>
            </a:avLst>
          </a:prstGeom>
          <a:solidFill>
            <a:srgbClr val="7F72A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19" name="Hexagone 18"/>
          <p:cNvSpPr/>
          <p:nvPr userDrawn="1"/>
        </p:nvSpPr>
        <p:spPr bwMode="auto">
          <a:xfrm>
            <a:off x="630418" y="372917"/>
            <a:ext cx="584639" cy="504000"/>
          </a:xfrm>
          <a:prstGeom prst="hexagon">
            <a:avLst>
              <a:gd name="adj" fmla="val 25000"/>
              <a:gd name="vf" fmla="val 115470"/>
            </a:avLst>
          </a:prstGeom>
          <a:solidFill>
            <a:srgbClr val="7F72A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fr-FR"/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601B7844-073E-6E49-A0D8-EF6C5A3A516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 bwMode="auto">
          <a:xfrm>
            <a:off x="98040" y="4400982"/>
            <a:ext cx="1143433" cy="598021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woObj" preserve="1" userDrawn="1">
  <p:cSld name="4_Deux contenus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 bwMode="auto">
          <a:xfrm>
            <a:off x="1355832" y="273844"/>
            <a:ext cx="7159517" cy="994172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fr-FR"/>
              <a:t>CLIQUEZ ET MODIFIEZ LE TITRE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 bwMode="auto">
          <a:xfrm>
            <a:off x="628650" y="1369218"/>
            <a:ext cx="3886200" cy="3263504"/>
          </a:xfrm>
          <a:prstGeom prst="rect">
            <a:avLst/>
          </a:prstGeom>
        </p:spPr>
        <p:txBody>
          <a:bodyPr/>
          <a:lstStyle/>
          <a:p>
            <a:pPr lvl="0">
              <a:defRPr/>
            </a:pPr>
            <a:r>
              <a:rPr lang="fr-FR"/>
              <a:t>Cliquez pour modifier les styles du texte du masque</a:t>
            </a:r>
            <a:endParaRPr/>
          </a:p>
          <a:p>
            <a:pPr lvl="1">
              <a:defRPr/>
            </a:pPr>
            <a:r>
              <a:rPr lang="fr-FR"/>
              <a:t>Deuxième niveau</a:t>
            </a:r>
            <a:endParaRPr/>
          </a:p>
          <a:p>
            <a:pPr lvl="2">
              <a:defRPr/>
            </a:pPr>
            <a:r>
              <a:rPr lang="fr-FR"/>
              <a:t>Troisième niveau</a:t>
            </a:r>
            <a:endParaRPr/>
          </a:p>
          <a:p>
            <a:pPr lvl="3">
              <a:defRPr/>
            </a:pPr>
            <a:r>
              <a:rPr lang="fr-FR"/>
              <a:t>Quatrième niveau</a:t>
            </a:r>
            <a:endParaRPr/>
          </a:p>
          <a:p>
            <a:pPr lvl="4">
              <a:defRPr/>
            </a:pPr>
            <a:r>
              <a:rPr lang="fr-FR"/>
              <a:t>Cinquième niveau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 bwMode="auto">
          <a:xfrm>
            <a:off x="4629150" y="1369218"/>
            <a:ext cx="3886200" cy="3263504"/>
          </a:xfrm>
          <a:prstGeom prst="rect">
            <a:avLst/>
          </a:prstGeom>
        </p:spPr>
        <p:txBody>
          <a:bodyPr/>
          <a:lstStyle/>
          <a:p>
            <a:pPr lvl="0">
              <a:defRPr/>
            </a:pPr>
            <a:r>
              <a:rPr lang="fr-FR"/>
              <a:t>Cliquez pour modifier les styles du texte du masque</a:t>
            </a:r>
            <a:endParaRPr/>
          </a:p>
          <a:p>
            <a:pPr lvl="1">
              <a:defRPr/>
            </a:pPr>
            <a:r>
              <a:rPr lang="fr-FR"/>
              <a:t>Deuxième niveau</a:t>
            </a:r>
            <a:endParaRPr/>
          </a:p>
          <a:p>
            <a:pPr lvl="2">
              <a:defRPr/>
            </a:pPr>
            <a:r>
              <a:rPr lang="fr-FR"/>
              <a:t>Troisième niveau</a:t>
            </a:r>
            <a:endParaRPr/>
          </a:p>
          <a:p>
            <a:pPr lvl="3">
              <a:defRPr/>
            </a:pPr>
            <a:r>
              <a:rPr lang="fr-FR"/>
              <a:t>Quatrième niveau</a:t>
            </a:r>
            <a:endParaRPr/>
          </a:p>
          <a:p>
            <a:pPr lvl="4">
              <a:defRPr/>
            </a:pPr>
            <a:r>
              <a:rPr lang="fr-FR"/>
              <a:t>Cinquième niveau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57D71B1D-1584-3F40-8C5E-B5E96A7D809C}" type="datetimeFigureOut">
              <a:rPr lang="fr-FR"/>
              <a:t>11/10/2023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 bwMode="auto">
          <a:xfrm>
            <a:off x="3028950" y="4767263"/>
            <a:ext cx="3086100" cy="273844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05FB3DD1-35D9-0E46-8EE0-CDF0AED82D19}" type="slidenum">
              <a:rPr lang="fr-FR"/>
              <a:t>‹N°›</a:t>
            </a:fld>
            <a:endParaRPr lang="fr-FR"/>
          </a:p>
        </p:txBody>
      </p:sp>
      <p:sp>
        <p:nvSpPr>
          <p:cNvPr id="13" name="Hexagone 12"/>
          <p:cNvSpPr/>
          <p:nvPr userDrawn="1"/>
        </p:nvSpPr>
        <p:spPr bwMode="auto">
          <a:xfrm>
            <a:off x="626882" y="375997"/>
            <a:ext cx="584639" cy="504000"/>
          </a:xfrm>
          <a:prstGeom prst="hexagon">
            <a:avLst>
              <a:gd name="adj" fmla="val 25000"/>
              <a:gd name="vf" fmla="val 115470"/>
            </a:avLst>
          </a:prstGeom>
          <a:solidFill>
            <a:srgbClr val="FFA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14" name="Hexagone 13"/>
          <p:cNvSpPr/>
          <p:nvPr userDrawn="1"/>
        </p:nvSpPr>
        <p:spPr bwMode="auto">
          <a:xfrm>
            <a:off x="115389" y="123997"/>
            <a:ext cx="584639" cy="504000"/>
          </a:xfrm>
          <a:prstGeom prst="hexagon">
            <a:avLst>
              <a:gd name="adj" fmla="val 25000"/>
              <a:gd name="vf" fmla="val 115470"/>
            </a:avLst>
          </a:prstGeom>
          <a:noFill/>
          <a:ln>
            <a:solidFill>
              <a:srgbClr val="242B5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15" name="Hexagone 14"/>
          <p:cNvSpPr/>
          <p:nvPr userDrawn="1"/>
        </p:nvSpPr>
        <p:spPr bwMode="auto">
          <a:xfrm>
            <a:off x="8028796" y="3928375"/>
            <a:ext cx="973107" cy="838887"/>
          </a:xfrm>
          <a:prstGeom prst="hexagon">
            <a:avLst>
              <a:gd name="adj" fmla="val 25000"/>
              <a:gd name="vf" fmla="val 115470"/>
            </a:avLst>
          </a:prstGeom>
          <a:solidFill>
            <a:srgbClr val="FFA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16" name="Hexagone 15"/>
          <p:cNvSpPr/>
          <p:nvPr userDrawn="1"/>
        </p:nvSpPr>
        <p:spPr bwMode="auto">
          <a:xfrm>
            <a:off x="8030564" y="3931455"/>
            <a:ext cx="973107" cy="838887"/>
          </a:xfrm>
          <a:prstGeom prst="hexagon">
            <a:avLst>
              <a:gd name="adj" fmla="val 25000"/>
              <a:gd name="vf" fmla="val 115470"/>
            </a:avLst>
          </a:prstGeom>
          <a:solidFill>
            <a:srgbClr val="744D8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17" name="Hexagone 16"/>
          <p:cNvSpPr/>
          <p:nvPr userDrawn="1"/>
        </p:nvSpPr>
        <p:spPr bwMode="auto">
          <a:xfrm>
            <a:off x="628650" y="375997"/>
            <a:ext cx="584639" cy="504000"/>
          </a:xfrm>
          <a:prstGeom prst="hexagon">
            <a:avLst>
              <a:gd name="adj" fmla="val 25000"/>
              <a:gd name="vf" fmla="val 115470"/>
            </a:avLst>
          </a:prstGeom>
          <a:solidFill>
            <a:srgbClr val="744D8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18" name="Hexagone 17"/>
          <p:cNvSpPr/>
          <p:nvPr userDrawn="1"/>
        </p:nvSpPr>
        <p:spPr bwMode="auto">
          <a:xfrm>
            <a:off x="8030564" y="3928375"/>
            <a:ext cx="973107" cy="838887"/>
          </a:xfrm>
          <a:prstGeom prst="hexagon">
            <a:avLst>
              <a:gd name="adj" fmla="val 25000"/>
              <a:gd name="vf" fmla="val 115470"/>
            </a:avLst>
          </a:prstGeom>
          <a:solidFill>
            <a:srgbClr val="7F72A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19" name="Hexagone 18"/>
          <p:cNvSpPr/>
          <p:nvPr userDrawn="1"/>
        </p:nvSpPr>
        <p:spPr bwMode="auto">
          <a:xfrm>
            <a:off x="630418" y="372917"/>
            <a:ext cx="584639" cy="504000"/>
          </a:xfrm>
          <a:prstGeom prst="hexagon">
            <a:avLst>
              <a:gd name="adj" fmla="val 25000"/>
              <a:gd name="vf" fmla="val 115470"/>
            </a:avLst>
          </a:prstGeom>
          <a:solidFill>
            <a:srgbClr val="7F72A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20" name="Hexagone 19"/>
          <p:cNvSpPr/>
          <p:nvPr userDrawn="1"/>
        </p:nvSpPr>
        <p:spPr bwMode="auto">
          <a:xfrm>
            <a:off x="8028795" y="3918159"/>
            <a:ext cx="973107" cy="838887"/>
          </a:xfrm>
          <a:prstGeom prst="hexagon">
            <a:avLst>
              <a:gd name="adj" fmla="val 25000"/>
              <a:gd name="vf" fmla="val 115470"/>
            </a:avLst>
          </a:prstGeom>
          <a:solidFill>
            <a:srgbClr val="DA005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21" name="Hexagone 20"/>
          <p:cNvSpPr/>
          <p:nvPr userDrawn="1"/>
        </p:nvSpPr>
        <p:spPr bwMode="auto">
          <a:xfrm>
            <a:off x="626882" y="373158"/>
            <a:ext cx="584639" cy="504000"/>
          </a:xfrm>
          <a:prstGeom prst="hexagon">
            <a:avLst>
              <a:gd name="adj" fmla="val 25000"/>
              <a:gd name="vf" fmla="val 115470"/>
            </a:avLst>
          </a:prstGeom>
          <a:solidFill>
            <a:srgbClr val="DA005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fr-FR"/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28E85931-2A9A-8117-97E0-953EBA57724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 bwMode="auto">
          <a:xfrm>
            <a:off x="98040" y="4400982"/>
            <a:ext cx="1143433" cy="598021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woObj" preserve="1" userDrawn="1">
  <p:cSld name="5_Deux contenus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 bwMode="auto">
          <a:xfrm>
            <a:off x="1355832" y="273844"/>
            <a:ext cx="7159517" cy="994172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fr-FR"/>
              <a:t>CLIQUEZ ET MODIFIEZ LE TITRE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 bwMode="auto">
          <a:xfrm>
            <a:off x="628650" y="1369218"/>
            <a:ext cx="3886200" cy="3263504"/>
          </a:xfrm>
          <a:prstGeom prst="rect">
            <a:avLst/>
          </a:prstGeom>
        </p:spPr>
        <p:txBody>
          <a:bodyPr/>
          <a:lstStyle/>
          <a:p>
            <a:pPr lvl="0">
              <a:defRPr/>
            </a:pPr>
            <a:r>
              <a:rPr lang="fr-FR"/>
              <a:t>Cliquez pour modifier les styles du texte du masque</a:t>
            </a:r>
            <a:endParaRPr/>
          </a:p>
          <a:p>
            <a:pPr lvl="1">
              <a:defRPr/>
            </a:pPr>
            <a:r>
              <a:rPr lang="fr-FR"/>
              <a:t>Deuxième niveau</a:t>
            </a:r>
            <a:endParaRPr/>
          </a:p>
          <a:p>
            <a:pPr lvl="2">
              <a:defRPr/>
            </a:pPr>
            <a:r>
              <a:rPr lang="fr-FR"/>
              <a:t>Troisième niveau</a:t>
            </a:r>
            <a:endParaRPr/>
          </a:p>
          <a:p>
            <a:pPr lvl="3">
              <a:defRPr/>
            </a:pPr>
            <a:r>
              <a:rPr lang="fr-FR"/>
              <a:t>Quatrième niveau</a:t>
            </a:r>
            <a:endParaRPr/>
          </a:p>
          <a:p>
            <a:pPr lvl="4">
              <a:defRPr/>
            </a:pPr>
            <a:r>
              <a:rPr lang="fr-FR"/>
              <a:t>Cinquième niveau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 bwMode="auto">
          <a:xfrm>
            <a:off x="4629150" y="1369218"/>
            <a:ext cx="3886200" cy="3263504"/>
          </a:xfrm>
          <a:prstGeom prst="rect">
            <a:avLst/>
          </a:prstGeom>
        </p:spPr>
        <p:txBody>
          <a:bodyPr/>
          <a:lstStyle/>
          <a:p>
            <a:pPr lvl="0">
              <a:defRPr/>
            </a:pPr>
            <a:r>
              <a:rPr lang="fr-FR"/>
              <a:t>Cliquez pour modifier les styles du texte du masque</a:t>
            </a:r>
            <a:endParaRPr/>
          </a:p>
          <a:p>
            <a:pPr lvl="1">
              <a:defRPr/>
            </a:pPr>
            <a:r>
              <a:rPr lang="fr-FR"/>
              <a:t>Deuxième niveau</a:t>
            </a:r>
            <a:endParaRPr/>
          </a:p>
          <a:p>
            <a:pPr lvl="2">
              <a:defRPr/>
            </a:pPr>
            <a:r>
              <a:rPr lang="fr-FR"/>
              <a:t>Troisième niveau</a:t>
            </a:r>
            <a:endParaRPr/>
          </a:p>
          <a:p>
            <a:pPr lvl="3">
              <a:defRPr/>
            </a:pPr>
            <a:r>
              <a:rPr lang="fr-FR"/>
              <a:t>Quatrième niveau</a:t>
            </a:r>
            <a:endParaRPr/>
          </a:p>
          <a:p>
            <a:pPr lvl="4">
              <a:defRPr/>
            </a:pPr>
            <a:r>
              <a:rPr lang="fr-FR"/>
              <a:t>Cinquième niveau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57D71B1D-1584-3F40-8C5E-B5E96A7D809C}" type="datetimeFigureOut">
              <a:rPr lang="fr-FR"/>
              <a:t>11/10/2023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 bwMode="auto">
          <a:xfrm>
            <a:off x="3028950" y="4767263"/>
            <a:ext cx="3086100" cy="273844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05FB3DD1-35D9-0E46-8EE0-CDF0AED82D19}" type="slidenum">
              <a:rPr lang="fr-FR"/>
              <a:t>‹N°›</a:t>
            </a:fld>
            <a:endParaRPr lang="fr-FR"/>
          </a:p>
        </p:txBody>
      </p:sp>
      <p:sp>
        <p:nvSpPr>
          <p:cNvPr id="14" name="Hexagone 13"/>
          <p:cNvSpPr/>
          <p:nvPr userDrawn="1"/>
        </p:nvSpPr>
        <p:spPr bwMode="auto">
          <a:xfrm>
            <a:off x="115389" y="123997"/>
            <a:ext cx="584639" cy="504000"/>
          </a:xfrm>
          <a:prstGeom prst="hexagon">
            <a:avLst>
              <a:gd name="adj" fmla="val 25000"/>
              <a:gd name="vf" fmla="val 115470"/>
            </a:avLst>
          </a:prstGeom>
          <a:noFill/>
          <a:ln>
            <a:solidFill>
              <a:srgbClr val="242B5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15" name="Hexagone 14"/>
          <p:cNvSpPr/>
          <p:nvPr userDrawn="1"/>
        </p:nvSpPr>
        <p:spPr bwMode="auto">
          <a:xfrm>
            <a:off x="8028796" y="3928375"/>
            <a:ext cx="973107" cy="838887"/>
          </a:xfrm>
          <a:prstGeom prst="hexagon">
            <a:avLst>
              <a:gd name="adj" fmla="val 25000"/>
              <a:gd name="vf" fmla="val 115470"/>
            </a:avLst>
          </a:prstGeom>
          <a:solidFill>
            <a:srgbClr val="FFA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22" name="Hexagone 21"/>
          <p:cNvSpPr/>
          <p:nvPr userDrawn="1"/>
        </p:nvSpPr>
        <p:spPr bwMode="auto">
          <a:xfrm>
            <a:off x="8027026" y="3931455"/>
            <a:ext cx="973107" cy="838887"/>
          </a:xfrm>
          <a:prstGeom prst="hexagon">
            <a:avLst>
              <a:gd name="adj" fmla="val 25000"/>
              <a:gd name="vf" fmla="val 115470"/>
            </a:avLst>
          </a:prstGeom>
          <a:solidFill>
            <a:srgbClr val="0097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23" name="Hexagone 22"/>
          <p:cNvSpPr/>
          <p:nvPr userDrawn="1"/>
        </p:nvSpPr>
        <p:spPr bwMode="auto">
          <a:xfrm>
            <a:off x="628650" y="411737"/>
            <a:ext cx="584639" cy="504000"/>
          </a:xfrm>
          <a:prstGeom prst="hexagon">
            <a:avLst>
              <a:gd name="adj" fmla="val 25000"/>
              <a:gd name="vf" fmla="val 115470"/>
            </a:avLst>
          </a:prstGeom>
          <a:solidFill>
            <a:srgbClr val="0097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fr-FR"/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5B587A1D-A89F-F950-C39F-EAF4A0B320E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 bwMode="auto">
          <a:xfrm>
            <a:off x="98040" y="4400982"/>
            <a:ext cx="1143433" cy="598021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woObj" preserve="1" userDrawn="1">
  <p:cSld name="6_Deux contenus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 bwMode="auto">
          <a:xfrm>
            <a:off x="1355832" y="273844"/>
            <a:ext cx="7159517" cy="994172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fr-FR"/>
              <a:t>CLIQUEZ ET MODIFIEZ LE TITRE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 bwMode="auto">
          <a:xfrm>
            <a:off x="628650" y="1369218"/>
            <a:ext cx="3886200" cy="3263504"/>
          </a:xfrm>
          <a:prstGeom prst="rect">
            <a:avLst/>
          </a:prstGeom>
        </p:spPr>
        <p:txBody>
          <a:bodyPr/>
          <a:lstStyle/>
          <a:p>
            <a:pPr lvl="0">
              <a:defRPr/>
            </a:pPr>
            <a:r>
              <a:rPr lang="fr-FR"/>
              <a:t>Cliquez pour modifier les styles du texte du masque</a:t>
            </a:r>
            <a:endParaRPr/>
          </a:p>
          <a:p>
            <a:pPr lvl="1">
              <a:defRPr/>
            </a:pPr>
            <a:r>
              <a:rPr lang="fr-FR"/>
              <a:t>Deuxième niveau</a:t>
            </a:r>
            <a:endParaRPr/>
          </a:p>
          <a:p>
            <a:pPr lvl="2">
              <a:defRPr/>
            </a:pPr>
            <a:r>
              <a:rPr lang="fr-FR"/>
              <a:t>Troisième niveau</a:t>
            </a:r>
            <a:endParaRPr/>
          </a:p>
          <a:p>
            <a:pPr lvl="3">
              <a:defRPr/>
            </a:pPr>
            <a:r>
              <a:rPr lang="fr-FR"/>
              <a:t>Quatrième niveau</a:t>
            </a:r>
            <a:endParaRPr/>
          </a:p>
          <a:p>
            <a:pPr lvl="4">
              <a:defRPr/>
            </a:pPr>
            <a:r>
              <a:rPr lang="fr-FR"/>
              <a:t>Cinquième niveau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 bwMode="auto">
          <a:xfrm>
            <a:off x="4629150" y="1369218"/>
            <a:ext cx="3886200" cy="3263504"/>
          </a:xfrm>
          <a:prstGeom prst="rect">
            <a:avLst/>
          </a:prstGeom>
        </p:spPr>
        <p:txBody>
          <a:bodyPr/>
          <a:lstStyle/>
          <a:p>
            <a:pPr lvl="0">
              <a:defRPr/>
            </a:pPr>
            <a:r>
              <a:rPr lang="fr-FR"/>
              <a:t>Cliquez pour modifier les styles du texte du masque</a:t>
            </a:r>
            <a:endParaRPr/>
          </a:p>
          <a:p>
            <a:pPr lvl="1">
              <a:defRPr/>
            </a:pPr>
            <a:r>
              <a:rPr lang="fr-FR"/>
              <a:t>Deuxième niveau</a:t>
            </a:r>
            <a:endParaRPr/>
          </a:p>
          <a:p>
            <a:pPr lvl="2">
              <a:defRPr/>
            </a:pPr>
            <a:r>
              <a:rPr lang="fr-FR"/>
              <a:t>Troisième niveau</a:t>
            </a:r>
            <a:endParaRPr/>
          </a:p>
          <a:p>
            <a:pPr lvl="3">
              <a:defRPr/>
            </a:pPr>
            <a:r>
              <a:rPr lang="fr-FR"/>
              <a:t>Quatrième niveau</a:t>
            </a:r>
            <a:endParaRPr/>
          </a:p>
          <a:p>
            <a:pPr lvl="4">
              <a:defRPr/>
            </a:pPr>
            <a:r>
              <a:rPr lang="fr-FR"/>
              <a:t>Cinquième niveau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57D71B1D-1584-3F40-8C5E-B5E96A7D809C}" type="datetimeFigureOut">
              <a:rPr lang="fr-FR"/>
              <a:t>11/10/2023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 bwMode="auto">
          <a:xfrm>
            <a:off x="3028950" y="4767263"/>
            <a:ext cx="3086100" cy="273844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05FB3DD1-35D9-0E46-8EE0-CDF0AED82D19}" type="slidenum">
              <a:rPr lang="fr-FR"/>
              <a:t>‹N°›</a:t>
            </a:fld>
            <a:endParaRPr lang="fr-FR"/>
          </a:p>
        </p:txBody>
      </p:sp>
      <p:sp>
        <p:nvSpPr>
          <p:cNvPr id="14" name="Hexagone 13"/>
          <p:cNvSpPr/>
          <p:nvPr userDrawn="1"/>
        </p:nvSpPr>
        <p:spPr bwMode="auto">
          <a:xfrm>
            <a:off x="115389" y="123997"/>
            <a:ext cx="584639" cy="504000"/>
          </a:xfrm>
          <a:prstGeom prst="hexagon">
            <a:avLst>
              <a:gd name="adj" fmla="val 25000"/>
              <a:gd name="vf" fmla="val 115470"/>
            </a:avLst>
          </a:prstGeom>
          <a:noFill/>
          <a:ln>
            <a:solidFill>
              <a:srgbClr val="242B5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13" name="Hexagone 12"/>
          <p:cNvSpPr/>
          <p:nvPr userDrawn="1"/>
        </p:nvSpPr>
        <p:spPr bwMode="auto">
          <a:xfrm>
            <a:off x="8028796" y="3931455"/>
            <a:ext cx="973107" cy="838887"/>
          </a:xfrm>
          <a:prstGeom prst="hexagon">
            <a:avLst>
              <a:gd name="adj" fmla="val 25000"/>
              <a:gd name="vf" fmla="val 115470"/>
            </a:avLst>
          </a:prstGeom>
          <a:solidFill>
            <a:srgbClr val="ED5D8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16" name="Hexagone 15"/>
          <p:cNvSpPr/>
          <p:nvPr userDrawn="1"/>
        </p:nvSpPr>
        <p:spPr bwMode="auto">
          <a:xfrm>
            <a:off x="628650" y="392292"/>
            <a:ext cx="584639" cy="504000"/>
          </a:xfrm>
          <a:prstGeom prst="hexagon">
            <a:avLst>
              <a:gd name="adj" fmla="val 25000"/>
              <a:gd name="vf" fmla="val 115470"/>
            </a:avLst>
          </a:prstGeom>
          <a:solidFill>
            <a:srgbClr val="ED5D8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fr-FR"/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8A461A78-9EF7-BEAE-693C-C27BC5C6DDB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 bwMode="auto">
          <a:xfrm>
            <a:off x="98040" y="4400982"/>
            <a:ext cx="1143433" cy="598021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woObj" preserve="1" userDrawn="1">
  <p:cSld name="7_Deux contenus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 bwMode="auto">
          <a:xfrm>
            <a:off x="1355832" y="273844"/>
            <a:ext cx="7159517" cy="994172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fr-FR"/>
              <a:t>CLIQUEZ ET MODIFIEZ LE TITRE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 bwMode="auto">
          <a:xfrm>
            <a:off x="628650" y="1369218"/>
            <a:ext cx="3886200" cy="3263504"/>
          </a:xfrm>
          <a:prstGeom prst="rect">
            <a:avLst/>
          </a:prstGeom>
        </p:spPr>
        <p:txBody>
          <a:bodyPr/>
          <a:lstStyle/>
          <a:p>
            <a:pPr lvl="0">
              <a:defRPr/>
            </a:pPr>
            <a:r>
              <a:rPr lang="fr-FR"/>
              <a:t>Cliquez pour modifier les styles du texte du masque</a:t>
            </a:r>
            <a:endParaRPr/>
          </a:p>
          <a:p>
            <a:pPr lvl="1">
              <a:defRPr/>
            </a:pPr>
            <a:r>
              <a:rPr lang="fr-FR"/>
              <a:t>Deuxième niveau</a:t>
            </a:r>
            <a:endParaRPr/>
          </a:p>
          <a:p>
            <a:pPr lvl="2">
              <a:defRPr/>
            </a:pPr>
            <a:r>
              <a:rPr lang="fr-FR"/>
              <a:t>Troisième niveau</a:t>
            </a:r>
            <a:endParaRPr/>
          </a:p>
          <a:p>
            <a:pPr lvl="3">
              <a:defRPr/>
            </a:pPr>
            <a:r>
              <a:rPr lang="fr-FR"/>
              <a:t>Quatrième niveau</a:t>
            </a:r>
            <a:endParaRPr/>
          </a:p>
          <a:p>
            <a:pPr lvl="4">
              <a:defRPr/>
            </a:pPr>
            <a:r>
              <a:rPr lang="fr-FR"/>
              <a:t>Cinquième niveau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 bwMode="auto">
          <a:xfrm>
            <a:off x="4629150" y="1369218"/>
            <a:ext cx="3886200" cy="3263504"/>
          </a:xfrm>
          <a:prstGeom prst="rect">
            <a:avLst/>
          </a:prstGeom>
        </p:spPr>
        <p:txBody>
          <a:bodyPr/>
          <a:lstStyle/>
          <a:p>
            <a:pPr lvl="0">
              <a:defRPr/>
            </a:pPr>
            <a:r>
              <a:rPr lang="fr-FR"/>
              <a:t>Cliquez pour modifier les styles du texte du masque</a:t>
            </a:r>
            <a:endParaRPr/>
          </a:p>
          <a:p>
            <a:pPr lvl="1">
              <a:defRPr/>
            </a:pPr>
            <a:r>
              <a:rPr lang="fr-FR"/>
              <a:t>Deuxième niveau</a:t>
            </a:r>
            <a:endParaRPr/>
          </a:p>
          <a:p>
            <a:pPr lvl="2">
              <a:defRPr/>
            </a:pPr>
            <a:r>
              <a:rPr lang="fr-FR"/>
              <a:t>Troisième niveau</a:t>
            </a:r>
            <a:endParaRPr/>
          </a:p>
          <a:p>
            <a:pPr lvl="3">
              <a:defRPr/>
            </a:pPr>
            <a:r>
              <a:rPr lang="fr-FR"/>
              <a:t>Quatrième niveau</a:t>
            </a:r>
            <a:endParaRPr/>
          </a:p>
          <a:p>
            <a:pPr lvl="4">
              <a:defRPr/>
            </a:pPr>
            <a:r>
              <a:rPr lang="fr-FR"/>
              <a:t>Cinquième niveau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57D71B1D-1584-3F40-8C5E-B5E96A7D809C}" type="datetimeFigureOut">
              <a:rPr lang="fr-FR"/>
              <a:t>11/10/2023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 bwMode="auto">
          <a:xfrm>
            <a:off x="3028950" y="4767263"/>
            <a:ext cx="3086100" cy="273844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05FB3DD1-35D9-0E46-8EE0-CDF0AED82D19}" type="slidenum">
              <a:rPr lang="fr-FR"/>
              <a:t>‹N°›</a:t>
            </a:fld>
            <a:endParaRPr lang="fr-FR"/>
          </a:p>
        </p:txBody>
      </p:sp>
      <p:sp>
        <p:nvSpPr>
          <p:cNvPr id="14" name="Hexagone 13"/>
          <p:cNvSpPr/>
          <p:nvPr userDrawn="1"/>
        </p:nvSpPr>
        <p:spPr bwMode="auto">
          <a:xfrm>
            <a:off x="115389" y="123997"/>
            <a:ext cx="584639" cy="504000"/>
          </a:xfrm>
          <a:prstGeom prst="hexagon">
            <a:avLst>
              <a:gd name="adj" fmla="val 25000"/>
              <a:gd name="vf" fmla="val 115470"/>
            </a:avLst>
          </a:prstGeom>
          <a:noFill/>
          <a:ln>
            <a:solidFill>
              <a:srgbClr val="242B5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15" name="Hexagone 14"/>
          <p:cNvSpPr/>
          <p:nvPr userDrawn="1"/>
        </p:nvSpPr>
        <p:spPr bwMode="auto">
          <a:xfrm>
            <a:off x="8028796" y="3928374"/>
            <a:ext cx="973107" cy="838887"/>
          </a:xfrm>
          <a:prstGeom prst="hexagon">
            <a:avLst>
              <a:gd name="adj" fmla="val 25000"/>
              <a:gd name="vf" fmla="val 115470"/>
            </a:avLst>
          </a:prstGeom>
          <a:solidFill>
            <a:srgbClr val="334E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17" name="Hexagone 16"/>
          <p:cNvSpPr/>
          <p:nvPr userDrawn="1"/>
        </p:nvSpPr>
        <p:spPr bwMode="auto">
          <a:xfrm>
            <a:off x="626882" y="402587"/>
            <a:ext cx="584639" cy="504000"/>
          </a:xfrm>
          <a:prstGeom prst="hexagon">
            <a:avLst>
              <a:gd name="adj" fmla="val 25000"/>
              <a:gd name="vf" fmla="val 115470"/>
            </a:avLst>
          </a:prstGeom>
          <a:solidFill>
            <a:srgbClr val="334E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fr-FR"/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75C8A35F-56F9-B04E-8595-D9EABCC36C8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 bwMode="auto">
          <a:xfrm>
            <a:off x="98040" y="4400982"/>
            <a:ext cx="1143433" cy="598021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woTxTwoObj" preserve="1" userDrawn="1">
  <p:cSld name="Comparaison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 bwMode="auto">
          <a:xfrm>
            <a:off x="1355833" y="273844"/>
            <a:ext cx="7160708" cy="994172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fr-FR"/>
              <a:t>CLIQUEZ ET MODIFIEZ LE TITRE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29842" y="1260872"/>
            <a:ext cx="3868340" cy="617934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>
              <a:defRPr/>
            </a:pPr>
            <a:r>
              <a:rPr lang="fr-FR"/>
              <a:t>Cliquez pour modifier les styles du texte du masque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 bwMode="auto">
          <a:xfrm>
            <a:off x="629842" y="1878806"/>
            <a:ext cx="3868340" cy="2763441"/>
          </a:xfrm>
          <a:prstGeom prst="rect">
            <a:avLst/>
          </a:prstGeom>
        </p:spPr>
        <p:txBody>
          <a:bodyPr/>
          <a:lstStyle/>
          <a:p>
            <a:pPr lvl="0">
              <a:defRPr/>
            </a:pPr>
            <a:r>
              <a:rPr lang="fr-FR"/>
              <a:t>Cliquez pour modifier les styles du texte du masque</a:t>
            </a:r>
            <a:endParaRPr/>
          </a:p>
          <a:p>
            <a:pPr lvl="1">
              <a:defRPr/>
            </a:pPr>
            <a:r>
              <a:rPr lang="fr-FR"/>
              <a:t>Deuxième niveau</a:t>
            </a:r>
            <a:endParaRPr/>
          </a:p>
          <a:p>
            <a:pPr lvl="2">
              <a:defRPr/>
            </a:pPr>
            <a:r>
              <a:rPr lang="fr-FR"/>
              <a:t>Troisième niveau</a:t>
            </a:r>
            <a:endParaRPr/>
          </a:p>
          <a:p>
            <a:pPr lvl="3">
              <a:defRPr/>
            </a:pPr>
            <a:r>
              <a:rPr lang="fr-FR"/>
              <a:t>Quatrième niveau</a:t>
            </a:r>
            <a:endParaRPr/>
          </a:p>
          <a:p>
            <a:pPr lvl="4">
              <a:defRPr/>
            </a:pPr>
            <a:r>
              <a:rPr lang="fr-FR"/>
              <a:t>Cinquième niveau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 bwMode="auto">
          <a:xfrm>
            <a:off x="4629150" y="1260872"/>
            <a:ext cx="3887391" cy="617934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>
              <a:defRPr/>
            </a:pPr>
            <a:r>
              <a:rPr lang="fr-FR"/>
              <a:t>Cliquez pour modifier les styles du texte du masque</a:t>
            </a:r>
            <a:endParaRPr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 bwMode="auto">
          <a:xfrm>
            <a:off x="4629150" y="1878806"/>
            <a:ext cx="3887391" cy="2763441"/>
          </a:xfrm>
          <a:prstGeom prst="rect">
            <a:avLst/>
          </a:prstGeom>
        </p:spPr>
        <p:txBody>
          <a:bodyPr/>
          <a:lstStyle/>
          <a:p>
            <a:pPr lvl="0">
              <a:defRPr/>
            </a:pPr>
            <a:r>
              <a:rPr lang="fr-FR"/>
              <a:t>Cliquez pour modifier les styles du texte du masque</a:t>
            </a:r>
            <a:endParaRPr/>
          </a:p>
          <a:p>
            <a:pPr lvl="1">
              <a:defRPr/>
            </a:pPr>
            <a:r>
              <a:rPr lang="fr-FR"/>
              <a:t>Deuxième niveau</a:t>
            </a:r>
            <a:endParaRPr/>
          </a:p>
          <a:p>
            <a:pPr lvl="2">
              <a:defRPr/>
            </a:pPr>
            <a:r>
              <a:rPr lang="fr-FR"/>
              <a:t>Troisième niveau</a:t>
            </a:r>
            <a:endParaRPr/>
          </a:p>
          <a:p>
            <a:pPr lvl="3">
              <a:defRPr/>
            </a:pPr>
            <a:r>
              <a:rPr lang="fr-FR"/>
              <a:t>Quatrième niveau</a:t>
            </a:r>
            <a:endParaRPr/>
          </a:p>
          <a:p>
            <a:pPr lvl="4">
              <a:defRPr/>
            </a:pPr>
            <a:r>
              <a:rPr lang="fr-FR"/>
              <a:t>Cinquième niveau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57D71B1D-1584-3F40-8C5E-B5E96A7D809C}" type="datetimeFigureOut">
              <a:rPr lang="fr-FR"/>
              <a:t>11/10/2023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 bwMode="auto">
          <a:xfrm>
            <a:off x="3028950" y="4767263"/>
            <a:ext cx="3086100" cy="273844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05FB3DD1-35D9-0E46-8EE0-CDF0AED82D19}" type="slidenum">
              <a:rPr lang="fr-FR"/>
              <a:t>‹N°›</a:t>
            </a:fld>
            <a:endParaRPr lang="fr-FR"/>
          </a:p>
        </p:txBody>
      </p:sp>
      <p:sp>
        <p:nvSpPr>
          <p:cNvPr id="11" name="Hexagone 10"/>
          <p:cNvSpPr/>
          <p:nvPr userDrawn="1"/>
        </p:nvSpPr>
        <p:spPr bwMode="auto">
          <a:xfrm>
            <a:off x="115389" y="123997"/>
            <a:ext cx="584639" cy="504000"/>
          </a:xfrm>
          <a:prstGeom prst="hexagon">
            <a:avLst>
              <a:gd name="adj" fmla="val 25000"/>
              <a:gd name="vf" fmla="val 115470"/>
            </a:avLst>
          </a:prstGeom>
          <a:noFill/>
          <a:ln>
            <a:solidFill>
              <a:srgbClr val="242B5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12" name="Hexagone 11"/>
          <p:cNvSpPr/>
          <p:nvPr userDrawn="1"/>
        </p:nvSpPr>
        <p:spPr bwMode="auto">
          <a:xfrm>
            <a:off x="626882" y="375997"/>
            <a:ext cx="584639" cy="504000"/>
          </a:xfrm>
          <a:prstGeom prst="hexagon">
            <a:avLst>
              <a:gd name="adj" fmla="val 25000"/>
              <a:gd name="vf" fmla="val 115470"/>
            </a:avLst>
          </a:prstGeom>
          <a:solidFill>
            <a:srgbClr val="242B5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13" name="Hexagone 12"/>
          <p:cNvSpPr/>
          <p:nvPr userDrawn="1"/>
        </p:nvSpPr>
        <p:spPr bwMode="auto">
          <a:xfrm>
            <a:off x="8028796" y="3928376"/>
            <a:ext cx="973107" cy="838887"/>
          </a:xfrm>
          <a:prstGeom prst="hexagon">
            <a:avLst>
              <a:gd name="adj" fmla="val 25000"/>
              <a:gd name="vf" fmla="val 115470"/>
            </a:avLst>
          </a:prstGeom>
          <a:solidFill>
            <a:srgbClr val="1C216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fr-FR"/>
          </a:p>
        </p:txBody>
      </p:sp>
      <p:pic>
        <p:nvPicPr>
          <p:cNvPr id="15" name="Image 14">
            <a:extLst>
              <a:ext uri="{FF2B5EF4-FFF2-40B4-BE49-F238E27FC236}">
                <a16:creationId xmlns:a16="http://schemas.microsoft.com/office/drawing/2014/main" id="{8418F66A-F293-17A0-8E7B-18428C9E33D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 bwMode="auto">
          <a:xfrm>
            <a:off x="98040" y="4400982"/>
            <a:ext cx="1143433" cy="598021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woTxTwoObj" preserve="1" userDrawn="1">
  <p:cSld name="1_Comparaison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 bwMode="auto">
          <a:xfrm>
            <a:off x="1355833" y="273844"/>
            <a:ext cx="7160708" cy="994172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fr-FR"/>
              <a:t>CLIQUEZ ET MODIFIEZ LE TITRE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29842" y="1260872"/>
            <a:ext cx="3868340" cy="617934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>
              <a:defRPr/>
            </a:pPr>
            <a:r>
              <a:rPr lang="fr-FR"/>
              <a:t>Cliquez pour modifier les styles du texte du masque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 bwMode="auto">
          <a:xfrm>
            <a:off x="629842" y="1878806"/>
            <a:ext cx="3868340" cy="2763441"/>
          </a:xfrm>
          <a:prstGeom prst="rect">
            <a:avLst/>
          </a:prstGeom>
        </p:spPr>
        <p:txBody>
          <a:bodyPr/>
          <a:lstStyle/>
          <a:p>
            <a:pPr lvl="0">
              <a:defRPr/>
            </a:pPr>
            <a:r>
              <a:rPr lang="fr-FR"/>
              <a:t>Cliquez pour modifier les styles du texte du masque</a:t>
            </a:r>
            <a:endParaRPr/>
          </a:p>
          <a:p>
            <a:pPr lvl="1">
              <a:defRPr/>
            </a:pPr>
            <a:r>
              <a:rPr lang="fr-FR"/>
              <a:t>Deuxième niveau</a:t>
            </a:r>
            <a:endParaRPr/>
          </a:p>
          <a:p>
            <a:pPr lvl="2">
              <a:defRPr/>
            </a:pPr>
            <a:r>
              <a:rPr lang="fr-FR"/>
              <a:t>Troisième niveau</a:t>
            </a:r>
            <a:endParaRPr/>
          </a:p>
          <a:p>
            <a:pPr lvl="3">
              <a:defRPr/>
            </a:pPr>
            <a:r>
              <a:rPr lang="fr-FR"/>
              <a:t>Quatrième niveau</a:t>
            </a:r>
            <a:endParaRPr/>
          </a:p>
          <a:p>
            <a:pPr lvl="4">
              <a:defRPr/>
            </a:pPr>
            <a:r>
              <a:rPr lang="fr-FR"/>
              <a:t>Cinquième niveau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 bwMode="auto">
          <a:xfrm>
            <a:off x="4629150" y="1260872"/>
            <a:ext cx="3887391" cy="617934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>
              <a:defRPr/>
            </a:pPr>
            <a:r>
              <a:rPr lang="fr-FR"/>
              <a:t>Cliquez pour modifier les styles du texte du masque</a:t>
            </a:r>
            <a:endParaRPr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 bwMode="auto">
          <a:xfrm>
            <a:off x="4629150" y="1878806"/>
            <a:ext cx="3887391" cy="2763441"/>
          </a:xfrm>
          <a:prstGeom prst="rect">
            <a:avLst/>
          </a:prstGeom>
        </p:spPr>
        <p:txBody>
          <a:bodyPr/>
          <a:lstStyle/>
          <a:p>
            <a:pPr lvl="0">
              <a:defRPr/>
            </a:pPr>
            <a:r>
              <a:rPr lang="fr-FR"/>
              <a:t>Cliquez pour modifier les styles du texte du masque</a:t>
            </a:r>
            <a:endParaRPr/>
          </a:p>
          <a:p>
            <a:pPr lvl="1">
              <a:defRPr/>
            </a:pPr>
            <a:r>
              <a:rPr lang="fr-FR"/>
              <a:t>Deuxième niveau</a:t>
            </a:r>
            <a:endParaRPr/>
          </a:p>
          <a:p>
            <a:pPr lvl="2">
              <a:defRPr/>
            </a:pPr>
            <a:r>
              <a:rPr lang="fr-FR"/>
              <a:t>Troisième niveau</a:t>
            </a:r>
            <a:endParaRPr/>
          </a:p>
          <a:p>
            <a:pPr lvl="3">
              <a:defRPr/>
            </a:pPr>
            <a:r>
              <a:rPr lang="fr-FR"/>
              <a:t>Quatrième niveau</a:t>
            </a:r>
            <a:endParaRPr/>
          </a:p>
          <a:p>
            <a:pPr lvl="4">
              <a:defRPr/>
            </a:pPr>
            <a:r>
              <a:rPr lang="fr-FR"/>
              <a:t>Cinquième niveau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57D71B1D-1584-3F40-8C5E-B5E96A7D809C}" type="datetimeFigureOut">
              <a:rPr lang="fr-FR"/>
              <a:t>11/10/2023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 bwMode="auto">
          <a:xfrm>
            <a:off x="3028950" y="4767263"/>
            <a:ext cx="3086100" cy="273844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05FB3DD1-35D9-0E46-8EE0-CDF0AED82D19}" type="slidenum">
              <a:rPr lang="fr-FR"/>
              <a:t>‹N°›</a:t>
            </a:fld>
            <a:endParaRPr lang="fr-FR"/>
          </a:p>
        </p:txBody>
      </p:sp>
      <p:sp>
        <p:nvSpPr>
          <p:cNvPr id="11" name="Hexagone 10"/>
          <p:cNvSpPr/>
          <p:nvPr userDrawn="1"/>
        </p:nvSpPr>
        <p:spPr bwMode="auto">
          <a:xfrm>
            <a:off x="115389" y="123997"/>
            <a:ext cx="584639" cy="504000"/>
          </a:xfrm>
          <a:prstGeom prst="hexagon">
            <a:avLst>
              <a:gd name="adj" fmla="val 25000"/>
              <a:gd name="vf" fmla="val 115470"/>
            </a:avLst>
          </a:prstGeom>
          <a:noFill/>
          <a:ln>
            <a:solidFill>
              <a:srgbClr val="242B5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12" name="Hexagone 11"/>
          <p:cNvSpPr/>
          <p:nvPr userDrawn="1"/>
        </p:nvSpPr>
        <p:spPr bwMode="auto">
          <a:xfrm>
            <a:off x="626882" y="375997"/>
            <a:ext cx="584639" cy="504000"/>
          </a:xfrm>
          <a:prstGeom prst="hexagon">
            <a:avLst>
              <a:gd name="adj" fmla="val 25000"/>
              <a:gd name="vf" fmla="val 115470"/>
            </a:avLst>
          </a:prstGeom>
          <a:solidFill>
            <a:srgbClr val="242B5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13" name="Hexagone 12"/>
          <p:cNvSpPr/>
          <p:nvPr userDrawn="1"/>
        </p:nvSpPr>
        <p:spPr bwMode="auto">
          <a:xfrm>
            <a:off x="8028796" y="3928376"/>
            <a:ext cx="973107" cy="838887"/>
          </a:xfrm>
          <a:prstGeom prst="hexagon">
            <a:avLst>
              <a:gd name="adj" fmla="val 25000"/>
              <a:gd name="vf" fmla="val 115470"/>
            </a:avLst>
          </a:prstGeom>
          <a:solidFill>
            <a:srgbClr val="1C216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15" name="Hexagone 14"/>
          <p:cNvSpPr/>
          <p:nvPr userDrawn="1"/>
        </p:nvSpPr>
        <p:spPr bwMode="auto">
          <a:xfrm>
            <a:off x="626882" y="375997"/>
            <a:ext cx="584639" cy="504000"/>
          </a:xfrm>
          <a:prstGeom prst="hexagon">
            <a:avLst>
              <a:gd name="adj" fmla="val 25000"/>
              <a:gd name="vf" fmla="val 115470"/>
            </a:avLst>
          </a:prstGeom>
          <a:solidFill>
            <a:srgbClr val="FFA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17" name="Hexagone 16"/>
          <p:cNvSpPr/>
          <p:nvPr userDrawn="1"/>
        </p:nvSpPr>
        <p:spPr bwMode="auto">
          <a:xfrm>
            <a:off x="8028796" y="3928375"/>
            <a:ext cx="973107" cy="838887"/>
          </a:xfrm>
          <a:prstGeom prst="hexagon">
            <a:avLst>
              <a:gd name="adj" fmla="val 25000"/>
              <a:gd name="vf" fmla="val 115470"/>
            </a:avLst>
          </a:prstGeom>
          <a:solidFill>
            <a:srgbClr val="FFA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fr-FR"/>
          </a:p>
        </p:txBody>
      </p:sp>
      <p:pic>
        <p:nvPicPr>
          <p:cNvPr id="10" name="Image 9">
            <a:extLst>
              <a:ext uri="{FF2B5EF4-FFF2-40B4-BE49-F238E27FC236}">
                <a16:creationId xmlns:a16="http://schemas.microsoft.com/office/drawing/2014/main" id="{DBDC6911-32D5-B7CC-52E6-250D14B346B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 bwMode="auto">
          <a:xfrm>
            <a:off x="98040" y="4400982"/>
            <a:ext cx="1143433" cy="598021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obj" preserve="1" userDrawn="1">
  <p:cSld name="Titre et contenu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 bwMode="auto">
          <a:xfrm>
            <a:off x="1355832" y="273844"/>
            <a:ext cx="7159517" cy="994172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fr-FR"/>
              <a:t>CLIQUEZ ET MODIFIEZ LE TITRE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 bwMode="auto">
          <a:xfrm>
            <a:off x="628650" y="1369218"/>
            <a:ext cx="7886700" cy="3263504"/>
          </a:xfrm>
          <a:prstGeom prst="rect">
            <a:avLst/>
          </a:prstGeom>
        </p:spPr>
        <p:txBody>
          <a:bodyPr/>
          <a:lstStyle/>
          <a:p>
            <a:pPr lvl="0">
              <a:defRPr/>
            </a:pPr>
            <a:r>
              <a:rPr lang="fr-FR"/>
              <a:t>Cliquez pour modifier les styles du texte du masque</a:t>
            </a:r>
            <a:endParaRPr/>
          </a:p>
          <a:p>
            <a:pPr lvl="1">
              <a:defRPr/>
            </a:pPr>
            <a:r>
              <a:rPr lang="fr-FR"/>
              <a:t>Deuxième niveau</a:t>
            </a:r>
            <a:endParaRPr/>
          </a:p>
          <a:p>
            <a:pPr lvl="2">
              <a:defRPr/>
            </a:pPr>
            <a:r>
              <a:rPr lang="fr-FR"/>
              <a:t>Troisième niveau</a:t>
            </a:r>
            <a:endParaRPr/>
          </a:p>
          <a:p>
            <a:pPr lvl="3">
              <a:defRPr/>
            </a:pPr>
            <a:r>
              <a:rPr lang="fr-FR"/>
              <a:t>Quatrième niveau</a:t>
            </a:r>
            <a:endParaRPr/>
          </a:p>
          <a:p>
            <a:pPr lvl="4">
              <a:defRPr/>
            </a:pPr>
            <a:r>
              <a:rPr lang="fr-FR"/>
              <a:t>Cinquième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auto">
          <a:xfrm>
            <a:off x="1547665" y="4767263"/>
            <a:ext cx="844638" cy="273844"/>
          </a:xfrm>
        </p:spPr>
        <p:txBody>
          <a:bodyPr/>
          <a:lstStyle/>
          <a:p>
            <a:pPr>
              <a:defRPr/>
            </a:pPr>
            <a:fld id="{57D71B1D-1584-3F40-8C5E-B5E96A7D809C}" type="datetimeFigureOut">
              <a:rPr lang="fr-FR"/>
              <a:t>11/10/2023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>
          <a:xfrm>
            <a:off x="3028950" y="4767263"/>
            <a:ext cx="3086100" cy="273844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05FB3DD1-35D9-0E46-8EE0-CDF0AED82D19}" type="slidenum">
              <a:rPr lang="fr-FR"/>
              <a:t>‹N°›</a:t>
            </a:fld>
            <a:endParaRPr lang="fr-FR"/>
          </a:p>
        </p:txBody>
      </p:sp>
      <p:sp>
        <p:nvSpPr>
          <p:cNvPr id="8" name="Hexagone 7"/>
          <p:cNvSpPr/>
          <p:nvPr userDrawn="1"/>
        </p:nvSpPr>
        <p:spPr bwMode="auto">
          <a:xfrm>
            <a:off x="115389" y="123997"/>
            <a:ext cx="584639" cy="504000"/>
          </a:xfrm>
          <a:prstGeom prst="hexagon">
            <a:avLst>
              <a:gd name="adj" fmla="val 25000"/>
              <a:gd name="vf" fmla="val 115470"/>
            </a:avLst>
          </a:prstGeom>
          <a:noFill/>
          <a:ln>
            <a:solidFill>
              <a:srgbClr val="242B5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9" name="Hexagone 8"/>
          <p:cNvSpPr/>
          <p:nvPr userDrawn="1"/>
        </p:nvSpPr>
        <p:spPr bwMode="auto">
          <a:xfrm>
            <a:off x="626882" y="375997"/>
            <a:ext cx="584639" cy="504000"/>
          </a:xfrm>
          <a:prstGeom prst="hexagon">
            <a:avLst>
              <a:gd name="adj" fmla="val 25000"/>
              <a:gd name="vf" fmla="val 115470"/>
            </a:avLst>
          </a:prstGeom>
          <a:solidFill>
            <a:srgbClr val="242B5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10" name="Hexagone 9"/>
          <p:cNvSpPr/>
          <p:nvPr userDrawn="1"/>
        </p:nvSpPr>
        <p:spPr bwMode="auto">
          <a:xfrm>
            <a:off x="8028796" y="3928376"/>
            <a:ext cx="973107" cy="838887"/>
          </a:xfrm>
          <a:prstGeom prst="hexagon">
            <a:avLst>
              <a:gd name="adj" fmla="val 25000"/>
              <a:gd name="vf" fmla="val 115470"/>
            </a:avLst>
          </a:prstGeom>
          <a:solidFill>
            <a:srgbClr val="1C216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fr-FR"/>
          </a:p>
        </p:txBody>
      </p:sp>
      <p:pic>
        <p:nvPicPr>
          <p:cNvPr id="11" name="Image 10">
            <a:extLst>
              <a:ext uri="{FF2B5EF4-FFF2-40B4-BE49-F238E27FC236}">
                <a16:creationId xmlns:a16="http://schemas.microsoft.com/office/drawing/2014/main" id="{E2D09BE5-F700-3641-0DC9-FBCB1E8F2FE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8040" y="4400982"/>
            <a:ext cx="1143433" cy="598021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woTxTwoObj" preserve="1" userDrawn="1">
  <p:cSld name="2_Comparaison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 bwMode="auto">
          <a:xfrm>
            <a:off x="1355833" y="273844"/>
            <a:ext cx="7160708" cy="994172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fr-FR"/>
              <a:t>CLIQUEZ ET MODIFIEZ LE TITRE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29842" y="1260872"/>
            <a:ext cx="3868340" cy="617934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>
              <a:defRPr/>
            </a:pPr>
            <a:r>
              <a:rPr lang="fr-FR"/>
              <a:t>Cliquez pour modifier les styles du texte du masque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 bwMode="auto">
          <a:xfrm>
            <a:off x="629842" y="1878806"/>
            <a:ext cx="3868340" cy="2763441"/>
          </a:xfrm>
          <a:prstGeom prst="rect">
            <a:avLst/>
          </a:prstGeom>
        </p:spPr>
        <p:txBody>
          <a:bodyPr/>
          <a:lstStyle/>
          <a:p>
            <a:pPr lvl="0">
              <a:defRPr/>
            </a:pPr>
            <a:r>
              <a:rPr lang="fr-FR"/>
              <a:t>Cliquez pour modifier les styles du texte du masque</a:t>
            </a:r>
            <a:endParaRPr/>
          </a:p>
          <a:p>
            <a:pPr lvl="1">
              <a:defRPr/>
            </a:pPr>
            <a:r>
              <a:rPr lang="fr-FR"/>
              <a:t>Deuxième niveau</a:t>
            </a:r>
            <a:endParaRPr/>
          </a:p>
          <a:p>
            <a:pPr lvl="2">
              <a:defRPr/>
            </a:pPr>
            <a:r>
              <a:rPr lang="fr-FR"/>
              <a:t>Troisième niveau</a:t>
            </a:r>
            <a:endParaRPr/>
          </a:p>
          <a:p>
            <a:pPr lvl="3">
              <a:defRPr/>
            </a:pPr>
            <a:r>
              <a:rPr lang="fr-FR"/>
              <a:t>Quatrième niveau</a:t>
            </a:r>
            <a:endParaRPr/>
          </a:p>
          <a:p>
            <a:pPr lvl="4">
              <a:defRPr/>
            </a:pPr>
            <a:r>
              <a:rPr lang="fr-FR"/>
              <a:t>Cinquième niveau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 bwMode="auto">
          <a:xfrm>
            <a:off x="4629150" y="1260872"/>
            <a:ext cx="3887391" cy="617934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>
              <a:defRPr/>
            </a:pPr>
            <a:r>
              <a:rPr lang="fr-FR"/>
              <a:t>Cliquez pour modifier les styles du texte du masque</a:t>
            </a:r>
            <a:endParaRPr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 bwMode="auto">
          <a:xfrm>
            <a:off x="4629150" y="1878806"/>
            <a:ext cx="3887391" cy="2763441"/>
          </a:xfrm>
          <a:prstGeom prst="rect">
            <a:avLst/>
          </a:prstGeom>
        </p:spPr>
        <p:txBody>
          <a:bodyPr/>
          <a:lstStyle/>
          <a:p>
            <a:pPr lvl="0">
              <a:defRPr/>
            </a:pPr>
            <a:r>
              <a:rPr lang="fr-FR"/>
              <a:t>Cliquez pour modifier les styles du texte du masque</a:t>
            </a:r>
            <a:endParaRPr/>
          </a:p>
          <a:p>
            <a:pPr lvl="1">
              <a:defRPr/>
            </a:pPr>
            <a:r>
              <a:rPr lang="fr-FR"/>
              <a:t>Deuxième niveau</a:t>
            </a:r>
            <a:endParaRPr/>
          </a:p>
          <a:p>
            <a:pPr lvl="2">
              <a:defRPr/>
            </a:pPr>
            <a:r>
              <a:rPr lang="fr-FR"/>
              <a:t>Troisième niveau</a:t>
            </a:r>
            <a:endParaRPr/>
          </a:p>
          <a:p>
            <a:pPr lvl="3">
              <a:defRPr/>
            </a:pPr>
            <a:r>
              <a:rPr lang="fr-FR"/>
              <a:t>Quatrième niveau</a:t>
            </a:r>
            <a:endParaRPr/>
          </a:p>
          <a:p>
            <a:pPr lvl="4">
              <a:defRPr/>
            </a:pPr>
            <a:r>
              <a:rPr lang="fr-FR"/>
              <a:t>Cinquième niveau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57D71B1D-1584-3F40-8C5E-B5E96A7D809C}" type="datetimeFigureOut">
              <a:rPr lang="fr-FR"/>
              <a:t>11/10/2023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 bwMode="auto">
          <a:xfrm>
            <a:off x="3028950" y="4767263"/>
            <a:ext cx="3086100" cy="273844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05FB3DD1-35D9-0E46-8EE0-CDF0AED82D19}" type="slidenum">
              <a:rPr lang="fr-FR"/>
              <a:t>‹N°›</a:t>
            </a:fld>
            <a:endParaRPr lang="fr-FR"/>
          </a:p>
        </p:txBody>
      </p:sp>
      <p:sp>
        <p:nvSpPr>
          <p:cNvPr id="11" name="Hexagone 10"/>
          <p:cNvSpPr/>
          <p:nvPr userDrawn="1"/>
        </p:nvSpPr>
        <p:spPr bwMode="auto">
          <a:xfrm>
            <a:off x="115389" y="123997"/>
            <a:ext cx="584639" cy="504000"/>
          </a:xfrm>
          <a:prstGeom prst="hexagon">
            <a:avLst>
              <a:gd name="adj" fmla="val 25000"/>
              <a:gd name="vf" fmla="val 115470"/>
            </a:avLst>
          </a:prstGeom>
          <a:noFill/>
          <a:ln>
            <a:solidFill>
              <a:srgbClr val="242B5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12" name="Hexagone 11"/>
          <p:cNvSpPr/>
          <p:nvPr userDrawn="1"/>
        </p:nvSpPr>
        <p:spPr bwMode="auto">
          <a:xfrm>
            <a:off x="626882" y="375997"/>
            <a:ext cx="584639" cy="504000"/>
          </a:xfrm>
          <a:prstGeom prst="hexagon">
            <a:avLst>
              <a:gd name="adj" fmla="val 25000"/>
              <a:gd name="vf" fmla="val 115470"/>
            </a:avLst>
          </a:prstGeom>
          <a:solidFill>
            <a:srgbClr val="242B5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13" name="Hexagone 12"/>
          <p:cNvSpPr/>
          <p:nvPr userDrawn="1"/>
        </p:nvSpPr>
        <p:spPr bwMode="auto">
          <a:xfrm>
            <a:off x="8028796" y="3928376"/>
            <a:ext cx="973107" cy="838887"/>
          </a:xfrm>
          <a:prstGeom prst="hexagon">
            <a:avLst>
              <a:gd name="adj" fmla="val 25000"/>
              <a:gd name="vf" fmla="val 115470"/>
            </a:avLst>
          </a:prstGeom>
          <a:solidFill>
            <a:srgbClr val="1C216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15" name="Hexagone 14"/>
          <p:cNvSpPr/>
          <p:nvPr userDrawn="1"/>
        </p:nvSpPr>
        <p:spPr bwMode="auto">
          <a:xfrm>
            <a:off x="626882" y="375997"/>
            <a:ext cx="584639" cy="504000"/>
          </a:xfrm>
          <a:prstGeom prst="hexagon">
            <a:avLst>
              <a:gd name="adj" fmla="val 25000"/>
              <a:gd name="vf" fmla="val 115470"/>
            </a:avLst>
          </a:prstGeom>
          <a:solidFill>
            <a:srgbClr val="FFA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16" name="Hexagone 15"/>
          <p:cNvSpPr/>
          <p:nvPr userDrawn="1"/>
        </p:nvSpPr>
        <p:spPr bwMode="auto">
          <a:xfrm>
            <a:off x="8027604" y="3931455"/>
            <a:ext cx="973107" cy="838887"/>
          </a:xfrm>
          <a:prstGeom prst="hexagon">
            <a:avLst>
              <a:gd name="adj" fmla="val 25000"/>
              <a:gd name="vf" fmla="val 115470"/>
            </a:avLst>
          </a:prstGeom>
          <a:solidFill>
            <a:srgbClr val="744D8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18" name="Hexagone 17"/>
          <p:cNvSpPr/>
          <p:nvPr userDrawn="1"/>
        </p:nvSpPr>
        <p:spPr bwMode="auto">
          <a:xfrm>
            <a:off x="629842" y="375997"/>
            <a:ext cx="584639" cy="504000"/>
          </a:xfrm>
          <a:prstGeom prst="hexagon">
            <a:avLst>
              <a:gd name="adj" fmla="val 25000"/>
              <a:gd name="vf" fmla="val 115470"/>
            </a:avLst>
          </a:prstGeom>
          <a:solidFill>
            <a:srgbClr val="744D8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fr-FR"/>
          </a:p>
        </p:txBody>
      </p:sp>
      <p:pic>
        <p:nvPicPr>
          <p:cNvPr id="10" name="Image 9">
            <a:extLst>
              <a:ext uri="{FF2B5EF4-FFF2-40B4-BE49-F238E27FC236}">
                <a16:creationId xmlns:a16="http://schemas.microsoft.com/office/drawing/2014/main" id="{449824EC-4F59-9908-54E3-2891894BDD9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 bwMode="auto">
          <a:xfrm>
            <a:off x="98040" y="4400982"/>
            <a:ext cx="1143433" cy="598021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woTxTwoObj" preserve="1" userDrawn="1">
  <p:cSld name="3_Comparaison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 bwMode="auto">
          <a:xfrm>
            <a:off x="1355833" y="273844"/>
            <a:ext cx="7160708" cy="994172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fr-FR"/>
              <a:t>CLIQUEZ ET MODIFIEZ LE TITRE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29842" y="1260872"/>
            <a:ext cx="3868340" cy="617934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>
              <a:defRPr/>
            </a:pPr>
            <a:r>
              <a:rPr lang="fr-FR"/>
              <a:t>Cliquez pour modifier les styles du texte du masque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 bwMode="auto">
          <a:xfrm>
            <a:off x="629842" y="1878806"/>
            <a:ext cx="3868340" cy="2763441"/>
          </a:xfrm>
          <a:prstGeom prst="rect">
            <a:avLst/>
          </a:prstGeom>
        </p:spPr>
        <p:txBody>
          <a:bodyPr/>
          <a:lstStyle/>
          <a:p>
            <a:pPr lvl="0">
              <a:defRPr/>
            </a:pPr>
            <a:r>
              <a:rPr lang="fr-FR"/>
              <a:t>Cliquez pour modifier les styles du texte du masque</a:t>
            </a:r>
            <a:endParaRPr/>
          </a:p>
          <a:p>
            <a:pPr lvl="1">
              <a:defRPr/>
            </a:pPr>
            <a:r>
              <a:rPr lang="fr-FR"/>
              <a:t>Deuxième niveau</a:t>
            </a:r>
            <a:endParaRPr/>
          </a:p>
          <a:p>
            <a:pPr lvl="2">
              <a:defRPr/>
            </a:pPr>
            <a:r>
              <a:rPr lang="fr-FR"/>
              <a:t>Troisième niveau</a:t>
            </a:r>
            <a:endParaRPr/>
          </a:p>
          <a:p>
            <a:pPr lvl="3">
              <a:defRPr/>
            </a:pPr>
            <a:r>
              <a:rPr lang="fr-FR"/>
              <a:t>Quatrième niveau</a:t>
            </a:r>
            <a:endParaRPr/>
          </a:p>
          <a:p>
            <a:pPr lvl="4">
              <a:defRPr/>
            </a:pPr>
            <a:r>
              <a:rPr lang="fr-FR"/>
              <a:t>Cinquième niveau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 bwMode="auto">
          <a:xfrm>
            <a:off x="4629150" y="1260872"/>
            <a:ext cx="3887391" cy="617934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>
              <a:defRPr/>
            </a:pPr>
            <a:r>
              <a:rPr lang="fr-FR"/>
              <a:t>Cliquez pour modifier les styles du texte du masque</a:t>
            </a:r>
            <a:endParaRPr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 bwMode="auto">
          <a:xfrm>
            <a:off x="4629150" y="1878806"/>
            <a:ext cx="3887391" cy="2763441"/>
          </a:xfrm>
          <a:prstGeom prst="rect">
            <a:avLst/>
          </a:prstGeom>
        </p:spPr>
        <p:txBody>
          <a:bodyPr/>
          <a:lstStyle/>
          <a:p>
            <a:pPr lvl="0">
              <a:defRPr/>
            </a:pPr>
            <a:r>
              <a:rPr lang="fr-FR"/>
              <a:t>Cliquez pour modifier les styles du texte du masque</a:t>
            </a:r>
            <a:endParaRPr/>
          </a:p>
          <a:p>
            <a:pPr lvl="1">
              <a:defRPr/>
            </a:pPr>
            <a:r>
              <a:rPr lang="fr-FR"/>
              <a:t>Deuxième niveau</a:t>
            </a:r>
            <a:endParaRPr/>
          </a:p>
          <a:p>
            <a:pPr lvl="2">
              <a:defRPr/>
            </a:pPr>
            <a:r>
              <a:rPr lang="fr-FR"/>
              <a:t>Troisième niveau</a:t>
            </a:r>
            <a:endParaRPr/>
          </a:p>
          <a:p>
            <a:pPr lvl="3">
              <a:defRPr/>
            </a:pPr>
            <a:r>
              <a:rPr lang="fr-FR"/>
              <a:t>Quatrième niveau</a:t>
            </a:r>
            <a:endParaRPr/>
          </a:p>
          <a:p>
            <a:pPr lvl="4">
              <a:defRPr/>
            </a:pPr>
            <a:r>
              <a:rPr lang="fr-FR"/>
              <a:t>Cinquième niveau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57D71B1D-1584-3F40-8C5E-B5E96A7D809C}" type="datetimeFigureOut">
              <a:rPr lang="fr-FR"/>
              <a:t>11/10/2023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 bwMode="auto">
          <a:xfrm>
            <a:off x="3028950" y="4767263"/>
            <a:ext cx="3086100" cy="273844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05FB3DD1-35D9-0E46-8EE0-CDF0AED82D19}" type="slidenum">
              <a:rPr lang="fr-FR"/>
              <a:t>‹N°›</a:t>
            </a:fld>
            <a:endParaRPr lang="fr-FR"/>
          </a:p>
        </p:txBody>
      </p:sp>
      <p:sp>
        <p:nvSpPr>
          <p:cNvPr id="11" name="Hexagone 10"/>
          <p:cNvSpPr/>
          <p:nvPr userDrawn="1"/>
        </p:nvSpPr>
        <p:spPr bwMode="auto">
          <a:xfrm>
            <a:off x="115389" y="123997"/>
            <a:ext cx="584639" cy="504000"/>
          </a:xfrm>
          <a:prstGeom prst="hexagon">
            <a:avLst>
              <a:gd name="adj" fmla="val 25000"/>
              <a:gd name="vf" fmla="val 115470"/>
            </a:avLst>
          </a:prstGeom>
          <a:noFill/>
          <a:ln>
            <a:solidFill>
              <a:srgbClr val="242B5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12" name="Hexagone 11"/>
          <p:cNvSpPr/>
          <p:nvPr userDrawn="1"/>
        </p:nvSpPr>
        <p:spPr bwMode="auto">
          <a:xfrm>
            <a:off x="626882" y="375997"/>
            <a:ext cx="584639" cy="504000"/>
          </a:xfrm>
          <a:prstGeom prst="hexagon">
            <a:avLst>
              <a:gd name="adj" fmla="val 25000"/>
              <a:gd name="vf" fmla="val 115470"/>
            </a:avLst>
          </a:prstGeom>
          <a:solidFill>
            <a:srgbClr val="242B5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13" name="Hexagone 12"/>
          <p:cNvSpPr/>
          <p:nvPr userDrawn="1"/>
        </p:nvSpPr>
        <p:spPr bwMode="auto">
          <a:xfrm>
            <a:off x="8028796" y="3928376"/>
            <a:ext cx="973107" cy="838887"/>
          </a:xfrm>
          <a:prstGeom prst="hexagon">
            <a:avLst>
              <a:gd name="adj" fmla="val 25000"/>
              <a:gd name="vf" fmla="val 115470"/>
            </a:avLst>
          </a:prstGeom>
          <a:solidFill>
            <a:srgbClr val="1C216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15" name="Hexagone 14"/>
          <p:cNvSpPr/>
          <p:nvPr userDrawn="1"/>
        </p:nvSpPr>
        <p:spPr bwMode="auto">
          <a:xfrm>
            <a:off x="626882" y="375997"/>
            <a:ext cx="584639" cy="504000"/>
          </a:xfrm>
          <a:prstGeom prst="hexagon">
            <a:avLst>
              <a:gd name="adj" fmla="val 25000"/>
              <a:gd name="vf" fmla="val 115470"/>
            </a:avLst>
          </a:prstGeom>
          <a:solidFill>
            <a:srgbClr val="FFA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16" name="Hexagone 15"/>
          <p:cNvSpPr/>
          <p:nvPr userDrawn="1"/>
        </p:nvSpPr>
        <p:spPr bwMode="auto">
          <a:xfrm>
            <a:off x="8027604" y="3931455"/>
            <a:ext cx="973107" cy="838887"/>
          </a:xfrm>
          <a:prstGeom prst="hexagon">
            <a:avLst>
              <a:gd name="adj" fmla="val 25000"/>
              <a:gd name="vf" fmla="val 115470"/>
            </a:avLst>
          </a:prstGeom>
          <a:solidFill>
            <a:srgbClr val="744D8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18" name="Hexagone 17"/>
          <p:cNvSpPr/>
          <p:nvPr userDrawn="1"/>
        </p:nvSpPr>
        <p:spPr bwMode="auto">
          <a:xfrm>
            <a:off x="629842" y="375997"/>
            <a:ext cx="584639" cy="504000"/>
          </a:xfrm>
          <a:prstGeom prst="hexagon">
            <a:avLst>
              <a:gd name="adj" fmla="val 25000"/>
              <a:gd name="vf" fmla="val 115470"/>
            </a:avLst>
          </a:prstGeom>
          <a:solidFill>
            <a:srgbClr val="744D8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17" name="Hexagone 16"/>
          <p:cNvSpPr/>
          <p:nvPr userDrawn="1"/>
        </p:nvSpPr>
        <p:spPr bwMode="auto">
          <a:xfrm>
            <a:off x="8028796" y="3931455"/>
            <a:ext cx="973107" cy="838887"/>
          </a:xfrm>
          <a:prstGeom prst="hexagon">
            <a:avLst>
              <a:gd name="adj" fmla="val 25000"/>
              <a:gd name="vf" fmla="val 115470"/>
            </a:avLst>
          </a:prstGeom>
          <a:solidFill>
            <a:srgbClr val="7F72A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19" name="Hexagone 18"/>
          <p:cNvSpPr/>
          <p:nvPr userDrawn="1"/>
        </p:nvSpPr>
        <p:spPr bwMode="auto">
          <a:xfrm>
            <a:off x="628650" y="375997"/>
            <a:ext cx="584639" cy="504000"/>
          </a:xfrm>
          <a:prstGeom prst="hexagon">
            <a:avLst>
              <a:gd name="adj" fmla="val 25000"/>
              <a:gd name="vf" fmla="val 115470"/>
            </a:avLst>
          </a:prstGeom>
          <a:solidFill>
            <a:srgbClr val="7F72A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fr-FR"/>
          </a:p>
        </p:txBody>
      </p:sp>
      <p:pic>
        <p:nvPicPr>
          <p:cNvPr id="10" name="Image 9">
            <a:extLst>
              <a:ext uri="{FF2B5EF4-FFF2-40B4-BE49-F238E27FC236}">
                <a16:creationId xmlns:a16="http://schemas.microsoft.com/office/drawing/2014/main" id="{4447A986-25A2-A0A8-453B-0A9F4F9A724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 bwMode="auto">
          <a:xfrm>
            <a:off x="98040" y="4400982"/>
            <a:ext cx="1143433" cy="598021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woTxTwoObj" preserve="1" userDrawn="1">
  <p:cSld name="4_Comparaison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 bwMode="auto">
          <a:xfrm>
            <a:off x="1355833" y="273844"/>
            <a:ext cx="7160708" cy="994172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fr-FR"/>
              <a:t>CLIQUEZ ET MODIFIEZ LE TITRE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29842" y="1260872"/>
            <a:ext cx="3868340" cy="617934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>
              <a:defRPr/>
            </a:pPr>
            <a:r>
              <a:rPr lang="fr-FR"/>
              <a:t>Cliquez pour modifier les styles du texte du masque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 bwMode="auto">
          <a:xfrm>
            <a:off x="629842" y="1878806"/>
            <a:ext cx="3868340" cy="2763441"/>
          </a:xfrm>
          <a:prstGeom prst="rect">
            <a:avLst/>
          </a:prstGeom>
        </p:spPr>
        <p:txBody>
          <a:bodyPr/>
          <a:lstStyle/>
          <a:p>
            <a:pPr lvl="0">
              <a:defRPr/>
            </a:pPr>
            <a:r>
              <a:rPr lang="fr-FR"/>
              <a:t>Cliquez pour modifier les styles du texte du masque</a:t>
            </a:r>
            <a:endParaRPr/>
          </a:p>
          <a:p>
            <a:pPr lvl="1">
              <a:defRPr/>
            </a:pPr>
            <a:r>
              <a:rPr lang="fr-FR"/>
              <a:t>Deuxième niveau</a:t>
            </a:r>
            <a:endParaRPr/>
          </a:p>
          <a:p>
            <a:pPr lvl="2">
              <a:defRPr/>
            </a:pPr>
            <a:r>
              <a:rPr lang="fr-FR"/>
              <a:t>Troisième niveau</a:t>
            </a:r>
            <a:endParaRPr/>
          </a:p>
          <a:p>
            <a:pPr lvl="3">
              <a:defRPr/>
            </a:pPr>
            <a:r>
              <a:rPr lang="fr-FR"/>
              <a:t>Quatrième niveau</a:t>
            </a:r>
            <a:endParaRPr/>
          </a:p>
          <a:p>
            <a:pPr lvl="4">
              <a:defRPr/>
            </a:pPr>
            <a:r>
              <a:rPr lang="fr-FR"/>
              <a:t>Cinquième niveau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 bwMode="auto">
          <a:xfrm>
            <a:off x="4629150" y="1260872"/>
            <a:ext cx="3887391" cy="617934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>
              <a:defRPr/>
            </a:pPr>
            <a:r>
              <a:rPr lang="fr-FR"/>
              <a:t>Cliquez pour modifier les styles du texte du masque</a:t>
            </a:r>
            <a:endParaRPr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 bwMode="auto">
          <a:xfrm>
            <a:off x="4629150" y="1878806"/>
            <a:ext cx="3887391" cy="2763441"/>
          </a:xfrm>
          <a:prstGeom prst="rect">
            <a:avLst/>
          </a:prstGeom>
        </p:spPr>
        <p:txBody>
          <a:bodyPr/>
          <a:lstStyle/>
          <a:p>
            <a:pPr lvl="0">
              <a:defRPr/>
            </a:pPr>
            <a:r>
              <a:rPr lang="fr-FR"/>
              <a:t>Cliquez pour modifier les styles du texte du masque</a:t>
            </a:r>
            <a:endParaRPr/>
          </a:p>
          <a:p>
            <a:pPr lvl="1">
              <a:defRPr/>
            </a:pPr>
            <a:r>
              <a:rPr lang="fr-FR"/>
              <a:t>Deuxième niveau</a:t>
            </a:r>
            <a:endParaRPr/>
          </a:p>
          <a:p>
            <a:pPr lvl="2">
              <a:defRPr/>
            </a:pPr>
            <a:r>
              <a:rPr lang="fr-FR"/>
              <a:t>Troisième niveau</a:t>
            </a:r>
            <a:endParaRPr/>
          </a:p>
          <a:p>
            <a:pPr lvl="3">
              <a:defRPr/>
            </a:pPr>
            <a:r>
              <a:rPr lang="fr-FR"/>
              <a:t>Quatrième niveau</a:t>
            </a:r>
            <a:endParaRPr/>
          </a:p>
          <a:p>
            <a:pPr lvl="4">
              <a:defRPr/>
            </a:pPr>
            <a:r>
              <a:rPr lang="fr-FR"/>
              <a:t>Cinquième niveau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57D71B1D-1584-3F40-8C5E-B5E96A7D809C}" type="datetimeFigureOut">
              <a:rPr lang="fr-FR"/>
              <a:t>11/10/2023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 bwMode="auto">
          <a:xfrm>
            <a:off x="3028950" y="4767263"/>
            <a:ext cx="3086100" cy="273844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05FB3DD1-35D9-0E46-8EE0-CDF0AED82D19}" type="slidenum">
              <a:rPr lang="fr-FR"/>
              <a:t>‹N°›</a:t>
            </a:fld>
            <a:endParaRPr lang="fr-FR"/>
          </a:p>
        </p:txBody>
      </p:sp>
      <p:sp>
        <p:nvSpPr>
          <p:cNvPr id="11" name="Hexagone 10"/>
          <p:cNvSpPr/>
          <p:nvPr userDrawn="1"/>
        </p:nvSpPr>
        <p:spPr bwMode="auto">
          <a:xfrm>
            <a:off x="115389" y="123997"/>
            <a:ext cx="584639" cy="504000"/>
          </a:xfrm>
          <a:prstGeom prst="hexagon">
            <a:avLst>
              <a:gd name="adj" fmla="val 25000"/>
              <a:gd name="vf" fmla="val 115470"/>
            </a:avLst>
          </a:prstGeom>
          <a:noFill/>
          <a:ln>
            <a:solidFill>
              <a:srgbClr val="242B5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12" name="Hexagone 11"/>
          <p:cNvSpPr/>
          <p:nvPr userDrawn="1"/>
        </p:nvSpPr>
        <p:spPr bwMode="auto">
          <a:xfrm>
            <a:off x="626882" y="375997"/>
            <a:ext cx="584639" cy="504000"/>
          </a:xfrm>
          <a:prstGeom prst="hexagon">
            <a:avLst>
              <a:gd name="adj" fmla="val 25000"/>
              <a:gd name="vf" fmla="val 115470"/>
            </a:avLst>
          </a:prstGeom>
          <a:solidFill>
            <a:srgbClr val="242B5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13" name="Hexagone 12"/>
          <p:cNvSpPr/>
          <p:nvPr userDrawn="1"/>
        </p:nvSpPr>
        <p:spPr bwMode="auto">
          <a:xfrm>
            <a:off x="8028796" y="3928376"/>
            <a:ext cx="973107" cy="838887"/>
          </a:xfrm>
          <a:prstGeom prst="hexagon">
            <a:avLst>
              <a:gd name="adj" fmla="val 25000"/>
              <a:gd name="vf" fmla="val 115470"/>
            </a:avLst>
          </a:prstGeom>
          <a:solidFill>
            <a:srgbClr val="1C216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15" name="Hexagone 14"/>
          <p:cNvSpPr/>
          <p:nvPr userDrawn="1"/>
        </p:nvSpPr>
        <p:spPr bwMode="auto">
          <a:xfrm>
            <a:off x="626882" y="375997"/>
            <a:ext cx="584639" cy="504000"/>
          </a:xfrm>
          <a:prstGeom prst="hexagon">
            <a:avLst>
              <a:gd name="adj" fmla="val 25000"/>
              <a:gd name="vf" fmla="val 115470"/>
            </a:avLst>
          </a:prstGeom>
          <a:solidFill>
            <a:srgbClr val="FFA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16" name="Hexagone 15"/>
          <p:cNvSpPr/>
          <p:nvPr userDrawn="1"/>
        </p:nvSpPr>
        <p:spPr bwMode="auto">
          <a:xfrm>
            <a:off x="8027604" y="3931455"/>
            <a:ext cx="973107" cy="838887"/>
          </a:xfrm>
          <a:prstGeom prst="hexagon">
            <a:avLst>
              <a:gd name="adj" fmla="val 25000"/>
              <a:gd name="vf" fmla="val 115470"/>
            </a:avLst>
          </a:prstGeom>
          <a:solidFill>
            <a:srgbClr val="744D8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18" name="Hexagone 17"/>
          <p:cNvSpPr/>
          <p:nvPr userDrawn="1"/>
        </p:nvSpPr>
        <p:spPr bwMode="auto">
          <a:xfrm>
            <a:off x="629842" y="375997"/>
            <a:ext cx="584639" cy="504000"/>
          </a:xfrm>
          <a:prstGeom prst="hexagon">
            <a:avLst>
              <a:gd name="adj" fmla="val 25000"/>
              <a:gd name="vf" fmla="val 115470"/>
            </a:avLst>
          </a:prstGeom>
          <a:solidFill>
            <a:srgbClr val="744D8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17" name="Hexagone 16"/>
          <p:cNvSpPr/>
          <p:nvPr userDrawn="1"/>
        </p:nvSpPr>
        <p:spPr bwMode="auto">
          <a:xfrm>
            <a:off x="8028796" y="3931455"/>
            <a:ext cx="973107" cy="838887"/>
          </a:xfrm>
          <a:prstGeom prst="hexagon">
            <a:avLst>
              <a:gd name="adj" fmla="val 25000"/>
              <a:gd name="vf" fmla="val 115470"/>
            </a:avLst>
          </a:prstGeom>
          <a:solidFill>
            <a:srgbClr val="7F72A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19" name="Hexagone 18"/>
          <p:cNvSpPr/>
          <p:nvPr userDrawn="1"/>
        </p:nvSpPr>
        <p:spPr bwMode="auto">
          <a:xfrm>
            <a:off x="628650" y="375997"/>
            <a:ext cx="584639" cy="504000"/>
          </a:xfrm>
          <a:prstGeom prst="hexagon">
            <a:avLst>
              <a:gd name="adj" fmla="val 25000"/>
              <a:gd name="vf" fmla="val 115470"/>
            </a:avLst>
          </a:prstGeom>
          <a:solidFill>
            <a:srgbClr val="7F72A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20" name="Hexagone 19"/>
          <p:cNvSpPr/>
          <p:nvPr userDrawn="1"/>
        </p:nvSpPr>
        <p:spPr bwMode="auto">
          <a:xfrm>
            <a:off x="8028795" y="3918159"/>
            <a:ext cx="973107" cy="838887"/>
          </a:xfrm>
          <a:prstGeom prst="hexagon">
            <a:avLst>
              <a:gd name="adj" fmla="val 25000"/>
              <a:gd name="vf" fmla="val 115470"/>
            </a:avLst>
          </a:prstGeom>
          <a:solidFill>
            <a:srgbClr val="DA005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21" name="Hexagone 20"/>
          <p:cNvSpPr/>
          <p:nvPr userDrawn="1"/>
        </p:nvSpPr>
        <p:spPr bwMode="auto">
          <a:xfrm>
            <a:off x="626882" y="373158"/>
            <a:ext cx="584639" cy="504000"/>
          </a:xfrm>
          <a:prstGeom prst="hexagon">
            <a:avLst>
              <a:gd name="adj" fmla="val 25000"/>
              <a:gd name="vf" fmla="val 115470"/>
            </a:avLst>
          </a:prstGeom>
          <a:solidFill>
            <a:srgbClr val="DA005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fr-FR"/>
          </a:p>
        </p:txBody>
      </p:sp>
      <p:pic>
        <p:nvPicPr>
          <p:cNvPr id="10" name="Image 9">
            <a:extLst>
              <a:ext uri="{FF2B5EF4-FFF2-40B4-BE49-F238E27FC236}">
                <a16:creationId xmlns:a16="http://schemas.microsoft.com/office/drawing/2014/main" id="{F0CE1874-81FE-41D6-EE0B-85F03386378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 bwMode="auto">
          <a:xfrm>
            <a:off x="98040" y="4400982"/>
            <a:ext cx="1143433" cy="598021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woTxTwoObj" preserve="1" userDrawn="1">
  <p:cSld name="5_Comparaison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 bwMode="auto">
          <a:xfrm>
            <a:off x="1355833" y="273844"/>
            <a:ext cx="7160708" cy="994172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fr-FR"/>
              <a:t>CLIQUEZ ET MODIFIEZ LE TITRE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29842" y="1260872"/>
            <a:ext cx="3868340" cy="617934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>
              <a:defRPr/>
            </a:pPr>
            <a:r>
              <a:rPr lang="fr-FR"/>
              <a:t>Cliquez pour modifier les styles du texte du masque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 bwMode="auto">
          <a:xfrm>
            <a:off x="629842" y="1878806"/>
            <a:ext cx="3868340" cy="2763441"/>
          </a:xfrm>
          <a:prstGeom prst="rect">
            <a:avLst/>
          </a:prstGeom>
        </p:spPr>
        <p:txBody>
          <a:bodyPr/>
          <a:lstStyle/>
          <a:p>
            <a:pPr lvl="0">
              <a:defRPr/>
            </a:pPr>
            <a:r>
              <a:rPr lang="fr-FR"/>
              <a:t>Cliquez pour modifier les styles du texte du masque</a:t>
            </a:r>
            <a:endParaRPr/>
          </a:p>
          <a:p>
            <a:pPr lvl="1">
              <a:defRPr/>
            </a:pPr>
            <a:r>
              <a:rPr lang="fr-FR"/>
              <a:t>Deuxième niveau</a:t>
            </a:r>
            <a:endParaRPr/>
          </a:p>
          <a:p>
            <a:pPr lvl="2">
              <a:defRPr/>
            </a:pPr>
            <a:r>
              <a:rPr lang="fr-FR"/>
              <a:t>Troisième niveau</a:t>
            </a:r>
            <a:endParaRPr/>
          </a:p>
          <a:p>
            <a:pPr lvl="3">
              <a:defRPr/>
            </a:pPr>
            <a:r>
              <a:rPr lang="fr-FR"/>
              <a:t>Quatrième niveau</a:t>
            </a:r>
            <a:endParaRPr/>
          </a:p>
          <a:p>
            <a:pPr lvl="4">
              <a:defRPr/>
            </a:pPr>
            <a:r>
              <a:rPr lang="fr-FR"/>
              <a:t>Cinquième niveau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 bwMode="auto">
          <a:xfrm>
            <a:off x="4629150" y="1260872"/>
            <a:ext cx="3887391" cy="617934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>
              <a:defRPr/>
            </a:pPr>
            <a:r>
              <a:rPr lang="fr-FR"/>
              <a:t>Cliquez pour modifier les styles du texte du masque</a:t>
            </a:r>
            <a:endParaRPr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 bwMode="auto">
          <a:xfrm>
            <a:off x="4629150" y="1878806"/>
            <a:ext cx="3887391" cy="2763441"/>
          </a:xfrm>
          <a:prstGeom prst="rect">
            <a:avLst/>
          </a:prstGeom>
        </p:spPr>
        <p:txBody>
          <a:bodyPr/>
          <a:lstStyle/>
          <a:p>
            <a:pPr lvl="0">
              <a:defRPr/>
            </a:pPr>
            <a:r>
              <a:rPr lang="fr-FR"/>
              <a:t>Cliquez pour modifier les styles du texte du masque</a:t>
            </a:r>
            <a:endParaRPr/>
          </a:p>
          <a:p>
            <a:pPr lvl="1">
              <a:defRPr/>
            </a:pPr>
            <a:r>
              <a:rPr lang="fr-FR"/>
              <a:t>Deuxième niveau</a:t>
            </a:r>
            <a:endParaRPr/>
          </a:p>
          <a:p>
            <a:pPr lvl="2">
              <a:defRPr/>
            </a:pPr>
            <a:r>
              <a:rPr lang="fr-FR"/>
              <a:t>Troisième niveau</a:t>
            </a:r>
            <a:endParaRPr/>
          </a:p>
          <a:p>
            <a:pPr lvl="3">
              <a:defRPr/>
            </a:pPr>
            <a:r>
              <a:rPr lang="fr-FR"/>
              <a:t>Quatrième niveau</a:t>
            </a:r>
            <a:endParaRPr/>
          </a:p>
          <a:p>
            <a:pPr lvl="4">
              <a:defRPr/>
            </a:pPr>
            <a:r>
              <a:rPr lang="fr-FR"/>
              <a:t>Cinquième niveau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57D71B1D-1584-3F40-8C5E-B5E96A7D809C}" type="datetimeFigureOut">
              <a:rPr lang="fr-FR"/>
              <a:t>11/10/2023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 bwMode="auto">
          <a:xfrm>
            <a:off x="3028950" y="4767263"/>
            <a:ext cx="3086100" cy="273844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05FB3DD1-35D9-0E46-8EE0-CDF0AED82D19}" type="slidenum">
              <a:rPr lang="fr-FR"/>
              <a:t>‹N°›</a:t>
            </a:fld>
            <a:endParaRPr lang="fr-FR"/>
          </a:p>
        </p:txBody>
      </p:sp>
      <p:sp>
        <p:nvSpPr>
          <p:cNvPr id="11" name="Hexagone 10"/>
          <p:cNvSpPr/>
          <p:nvPr userDrawn="1"/>
        </p:nvSpPr>
        <p:spPr bwMode="auto">
          <a:xfrm>
            <a:off x="115389" y="123997"/>
            <a:ext cx="584639" cy="504000"/>
          </a:xfrm>
          <a:prstGeom prst="hexagon">
            <a:avLst>
              <a:gd name="adj" fmla="val 25000"/>
              <a:gd name="vf" fmla="val 115470"/>
            </a:avLst>
          </a:prstGeom>
          <a:noFill/>
          <a:ln>
            <a:solidFill>
              <a:srgbClr val="242B5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12" name="Hexagone 11"/>
          <p:cNvSpPr/>
          <p:nvPr userDrawn="1"/>
        </p:nvSpPr>
        <p:spPr bwMode="auto">
          <a:xfrm>
            <a:off x="626882" y="375997"/>
            <a:ext cx="584639" cy="504000"/>
          </a:xfrm>
          <a:prstGeom prst="hexagon">
            <a:avLst>
              <a:gd name="adj" fmla="val 25000"/>
              <a:gd name="vf" fmla="val 115470"/>
            </a:avLst>
          </a:prstGeom>
          <a:solidFill>
            <a:srgbClr val="242B5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22" name="Hexagone 21"/>
          <p:cNvSpPr/>
          <p:nvPr userDrawn="1"/>
        </p:nvSpPr>
        <p:spPr bwMode="auto">
          <a:xfrm>
            <a:off x="8051006" y="3913033"/>
            <a:ext cx="973107" cy="838887"/>
          </a:xfrm>
          <a:prstGeom prst="hexagon">
            <a:avLst>
              <a:gd name="adj" fmla="val 25000"/>
              <a:gd name="vf" fmla="val 115470"/>
            </a:avLst>
          </a:prstGeom>
          <a:solidFill>
            <a:srgbClr val="0097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23" name="Hexagone 22"/>
          <p:cNvSpPr/>
          <p:nvPr userDrawn="1"/>
        </p:nvSpPr>
        <p:spPr bwMode="auto">
          <a:xfrm>
            <a:off x="623922" y="375997"/>
            <a:ext cx="584639" cy="504000"/>
          </a:xfrm>
          <a:prstGeom prst="hexagon">
            <a:avLst>
              <a:gd name="adj" fmla="val 25000"/>
              <a:gd name="vf" fmla="val 115470"/>
            </a:avLst>
          </a:prstGeom>
          <a:solidFill>
            <a:srgbClr val="0097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fr-FR"/>
          </a:p>
        </p:txBody>
      </p:sp>
      <p:pic>
        <p:nvPicPr>
          <p:cNvPr id="10" name="Image 9">
            <a:extLst>
              <a:ext uri="{FF2B5EF4-FFF2-40B4-BE49-F238E27FC236}">
                <a16:creationId xmlns:a16="http://schemas.microsoft.com/office/drawing/2014/main" id="{D8300AF8-8627-ADA9-E97C-F16E3924B8F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 bwMode="auto">
          <a:xfrm>
            <a:off x="98040" y="4400982"/>
            <a:ext cx="1143433" cy="598021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woTxTwoObj" preserve="1" userDrawn="1">
  <p:cSld name="6_Comparaison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 bwMode="auto">
          <a:xfrm>
            <a:off x="1355833" y="273844"/>
            <a:ext cx="7160708" cy="994172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fr-FR"/>
              <a:t>CLIQUEZ ET MODIFIEZ LE TITRE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29842" y="1260872"/>
            <a:ext cx="3868340" cy="617934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>
              <a:defRPr/>
            </a:pPr>
            <a:r>
              <a:rPr lang="fr-FR"/>
              <a:t>Cliquez pour modifier les styles du texte du masque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 bwMode="auto">
          <a:xfrm>
            <a:off x="629842" y="1878806"/>
            <a:ext cx="3868340" cy="2763441"/>
          </a:xfrm>
          <a:prstGeom prst="rect">
            <a:avLst/>
          </a:prstGeom>
        </p:spPr>
        <p:txBody>
          <a:bodyPr/>
          <a:lstStyle/>
          <a:p>
            <a:pPr lvl="0">
              <a:defRPr/>
            </a:pPr>
            <a:r>
              <a:rPr lang="fr-FR"/>
              <a:t>Cliquez pour modifier les styles du texte du masque</a:t>
            </a:r>
            <a:endParaRPr/>
          </a:p>
          <a:p>
            <a:pPr lvl="1">
              <a:defRPr/>
            </a:pPr>
            <a:r>
              <a:rPr lang="fr-FR"/>
              <a:t>Deuxième niveau</a:t>
            </a:r>
            <a:endParaRPr/>
          </a:p>
          <a:p>
            <a:pPr lvl="2">
              <a:defRPr/>
            </a:pPr>
            <a:r>
              <a:rPr lang="fr-FR"/>
              <a:t>Troisième niveau</a:t>
            </a:r>
            <a:endParaRPr/>
          </a:p>
          <a:p>
            <a:pPr lvl="3">
              <a:defRPr/>
            </a:pPr>
            <a:r>
              <a:rPr lang="fr-FR"/>
              <a:t>Quatrième niveau</a:t>
            </a:r>
            <a:endParaRPr/>
          </a:p>
          <a:p>
            <a:pPr lvl="4">
              <a:defRPr/>
            </a:pPr>
            <a:r>
              <a:rPr lang="fr-FR"/>
              <a:t>Cinquième niveau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 bwMode="auto">
          <a:xfrm>
            <a:off x="4629150" y="1260872"/>
            <a:ext cx="3887391" cy="617934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>
              <a:defRPr/>
            </a:pPr>
            <a:r>
              <a:rPr lang="fr-FR"/>
              <a:t>Cliquez pour modifier les styles du texte du masque</a:t>
            </a:r>
            <a:endParaRPr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 bwMode="auto">
          <a:xfrm>
            <a:off x="4629150" y="1878806"/>
            <a:ext cx="3887391" cy="2763441"/>
          </a:xfrm>
          <a:prstGeom prst="rect">
            <a:avLst/>
          </a:prstGeom>
        </p:spPr>
        <p:txBody>
          <a:bodyPr/>
          <a:lstStyle/>
          <a:p>
            <a:pPr lvl="0">
              <a:defRPr/>
            </a:pPr>
            <a:r>
              <a:rPr lang="fr-FR"/>
              <a:t>Cliquez pour modifier les styles du texte du masque</a:t>
            </a:r>
            <a:endParaRPr/>
          </a:p>
          <a:p>
            <a:pPr lvl="1">
              <a:defRPr/>
            </a:pPr>
            <a:r>
              <a:rPr lang="fr-FR"/>
              <a:t>Deuxième niveau</a:t>
            </a:r>
            <a:endParaRPr/>
          </a:p>
          <a:p>
            <a:pPr lvl="2">
              <a:defRPr/>
            </a:pPr>
            <a:r>
              <a:rPr lang="fr-FR"/>
              <a:t>Troisième niveau</a:t>
            </a:r>
            <a:endParaRPr/>
          </a:p>
          <a:p>
            <a:pPr lvl="3">
              <a:defRPr/>
            </a:pPr>
            <a:r>
              <a:rPr lang="fr-FR"/>
              <a:t>Quatrième niveau</a:t>
            </a:r>
            <a:endParaRPr/>
          </a:p>
          <a:p>
            <a:pPr lvl="4">
              <a:defRPr/>
            </a:pPr>
            <a:r>
              <a:rPr lang="fr-FR"/>
              <a:t>Cinquième niveau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57D71B1D-1584-3F40-8C5E-B5E96A7D809C}" type="datetimeFigureOut">
              <a:rPr lang="fr-FR"/>
              <a:t>11/10/2023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 bwMode="auto">
          <a:xfrm>
            <a:off x="3028950" y="4767263"/>
            <a:ext cx="3086100" cy="273844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05FB3DD1-35D9-0E46-8EE0-CDF0AED82D19}" type="slidenum">
              <a:rPr lang="fr-FR"/>
              <a:t>‹N°›</a:t>
            </a:fld>
            <a:endParaRPr lang="fr-FR"/>
          </a:p>
        </p:txBody>
      </p:sp>
      <p:sp>
        <p:nvSpPr>
          <p:cNvPr id="11" name="Hexagone 10"/>
          <p:cNvSpPr/>
          <p:nvPr userDrawn="1"/>
        </p:nvSpPr>
        <p:spPr bwMode="auto">
          <a:xfrm>
            <a:off x="115389" y="123997"/>
            <a:ext cx="584639" cy="504000"/>
          </a:xfrm>
          <a:prstGeom prst="hexagon">
            <a:avLst>
              <a:gd name="adj" fmla="val 25000"/>
              <a:gd name="vf" fmla="val 115470"/>
            </a:avLst>
          </a:prstGeom>
          <a:noFill/>
          <a:ln>
            <a:solidFill>
              <a:srgbClr val="242B5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15" name="Hexagone 14"/>
          <p:cNvSpPr/>
          <p:nvPr userDrawn="1"/>
        </p:nvSpPr>
        <p:spPr bwMode="auto">
          <a:xfrm>
            <a:off x="8028796" y="3931455"/>
            <a:ext cx="973107" cy="838887"/>
          </a:xfrm>
          <a:prstGeom prst="hexagon">
            <a:avLst>
              <a:gd name="adj" fmla="val 25000"/>
              <a:gd name="vf" fmla="val 115470"/>
            </a:avLst>
          </a:prstGeom>
          <a:solidFill>
            <a:srgbClr val="ED5D8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16" name="Hexagone 15"/>
          <p:cNvSpPr/>
          <p:nvPr userDrawn="1"/>
        </p:nvSpPr>
        <p:spPr bwMode="auto">
          <a:xfrm>
            <a:off x="628650" y="392292"/>
            <a:ext cx="584639" cy="504000"/>
          </a:xfrm>
          <a:prstGeom prst="hexagon">
            <a:avLst>
              <a:gd name="adj" fmla="val 25000"/>
              <a:gd name="vf" fmla="val 115470"/>
            </a:avLst>
          </a:prstGeom>
          <a:solidFill>
            <a:srgbClr val="ED5D8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fr-FR"/>
          </a:p>
        </p:txBody>
      </p:sp>
      <p:pic>
        <p:nvPicPr>
          <p:cNvPr id="10" name="Image 9">
            <a:extLst>
              <a:ext uri="{FF2B5EF4-FFF2-40B4-BE49-F238E27FC236}">
                <a16:creationId xmlns:a16="http://schemas.microsoft.com/office/drawing/2014/main" id="{210A8E3F-0DC3-CA3C-6326-432E62B401A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 bwMode="auto">
          <a:xfrm>
            <a:off x="98040" y="4400982"/>
            <a:ext cx="1143433" cy="598021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woTxTwoObj" preserve="1" userDrawn="1">
  <p:cSld name="7_Comparaison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 bwMode="auto">
          <a:xfrm>
            <a:off x="1355833" y="273844"/>
            <a:ext cx="7160708" cy="994172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fr-FR"/>
              <a:t>CLIQUEZ ET MODIFIEZ LE TITRE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29842" y="1260872"/>
            <a:ext cx="3868340" cy="617934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>
              <a:defRPr/>
            </a:pPr>
            <a:r>
              <a:rPr lang="fr-FR"/>
              <a:t>Cliquez pour modifier les styles du texte du masque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 bwMode="auto">
          <a:xfrm>
            <a:off x="629842" y="1878806"/>
            <a:ext cx="3868340" cy="2763441"/>
          </a:xfrm>
          <a:prstGeom prst="rect">
            <a:avLst/>
          </a:prstGeom>
        </p:spPr>
        <p:txBody>
          <a:bodyPr/>
          <a:lstStyle/>
          <a:p>
            <a:pPr lvl="0">
              <a:defRPr/>
            </a:pPr>
            <a:r>
              <a:rPr lang="fr-FR"/>
              <a:t>Cliquez pour modifier les styles du texte du masque</a:t>
            </a:r>
            <a:endParaRPr/>
          </a:p>
          <a:p>
            <a:pPr lvl="1">
              <a:defRPr/>
            </a:pPr>
            <a:r>
              <a:rPr lang="fr-FR"/>
              <a:t>Deuxième niveau</a:t>
            </a:r>
            <a:endParaRPr/>
          </a:p>
          <a:p>
            <a:pPr lvl="2">
              <a:defRPr/>
            </a:pPr>
            <a:r>
              <a:rPr lang="fr-FR"/>
              <a:t>Troisième niveau</a:t>
            </a:r>
            <a:endParaRPr/>
          </a:p>
          <a:p>
            <a:pPr lvl="3">
              <a:defRPr/>
            </a:pPr>
            <a:r>
              <a:rPr lang="fr-FR"/>
              <a:t>Quatrième niveau</a:t>
            </a:r>
            <a:endParaRPr/>
          </a:p>
          <a:p>
            <a:pPr lvl="4">
              <a:defRPr/>
            </a:pPr>
            <a:r>
              <a:rPr lang="fr-FR"/>
              <a:t>Cinquième niveau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 bwMode="auto">
          <a:xfrm>
            <a:off x="4629150" y="1260872"/>
            <a:ext cx="3887391" cy="617934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>
              <a:defRPr/>
            </a:pPr>
            <a:r>
              <a:rPr lang="fr-FR"/>
              <a:t>Cliquez pour modifier les styles du texte du masque</a:t>
            </a:r>
            <a:endParaRPr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 bwMode="auto">
          <a:xfrm>
            <a:off x="4629150" y="1878806"/>
            <a:ext cx="3887391" cy="2763441"/>
          </a:xfrm>
          <a:prstGeom prst="rect">
            <a:avLst/>
          </a:prstGeom>
        </p:spPr>
        <p:txBody>
          <a:bodyPr/>
          <a:lstStyle/>
          <a:p>
            <a:pPr lvl="0">
              <a:defRPr/>
            </a:pPr>
            <a:r>
              <a:rPr lang="fr-FR"/>
              <a:t>Cliquez pour modifier les styles du texte du masque</a:t>
            </a:r>
            <a:endParaRPr/>
          </a:p>
          <a:p>
            <a:pPr lvl="1">
              <a:defRPr/>
            </a:pPr>
            <a:r>
              <a:rPr lang="fr-FR"/>
              <a:t>Deuxième niveau</a:t>
            </a:r>
            <a:endParaRPr/>
          </a:p>
          <a:p>
            <a:pPr lvl="2">
              <a:defRPr/>
            </a:pPr>
            <a:r>
              <a:rPr lang="fr-FR"/>
              <a:t>Troisième niveau</a:t>
            </a:r>
            <a:endParaRPr/>
          </a:p>
          <a:p>
            <a:pPr lvl="3">
              <a:defRPr/>
            </a:pPr>
            <a:r>
              <a:rPr lang="fr-FR"/>
              <a:t>Quatrième niveau</a:t>
            </a:r>
            <a:endParaRPr/>
          </a:p>
          <a:p>
            <a:pPr lvl="4">
              <a:defRPr/>
            </a:pPr>
            <a:r>
              <a:rPr lang="fr-FR"/>
              <a:t>Cinquième niveau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57D71B1D-1584-3F40-8C5E-B5E96A7D809C}" type="datetimeFigureOut">
              <a:rPr lang="fr-FR"/>
              <a:t>11/10/2023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 bwMode="auto">
          <a:xfrm>
            <a:off x="3028950" y="4767263"/>
            <a:ext cx="3086100" cy="273844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05FB3DD1-35D9-0E46-8EE0-CDF0AED82D19}" type="slidenum">
              <a:rPr lang="fr-FR"/>
              <a:t>‹N°›</a:t>
            </a:fld>
            <a:endParaRPr lang="fr-FR"/>
          </a:p>
        </p:txBody>
      </p:sp>
      <p:sp>
        <p:nvSpPr>
          <p:cNvPr id="11" name="Hexagone 10"/>
          <p:cNvSpPr/>
          <p:nvPr userDrawn="1"/>
        </p:nvSpPr>
        <p:spPr bwMode="auto">
          <a:xfrm>
            <a:off x="115389" y="123997"/>
            <a:ext cx="584639" cy="504000"/>
          </a:xfrm>
          <a:prstGeom prst="hexagon">
            <a:avLst>
              <a:gd name="adj" fmla="val 25000"/>
              <a:gd name="vf" fmla="val 115470"/>
            </a:avLst>
          </a:prstGeom>
          <a:noFill/>
          <a:ln>
            <a:solidFill>
              <a:srgbClr val="242B5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14" name="Hexagone 13"/>
          <p:cNvSpPr/>
          <p:nvPr userDrawn="1"/>
        </p:nvSpPr>
        <p:spPr bwMode="auto">
          <a:xfrm>
            <a:off x="8028796" y="3928374"/>
            <a:ext cx="973107" cy="838887"/>
          </a:xfrm>
          <a:prstGeom prst="hexagon">
            <a:avLst>
              <a:gd name="adj" fmla="val 25000"/>
              <a:gd name="vf" fmla="val 115470"/>
            </a:avLst>
          </a:prstGeom>
          <a:solidFill>
            <a:srgbClr val="334E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17" name="Hexagone 16"/>
          <p:cNvSpPr/>
          <p:nvPr userDrawn="1"/>
        </p:nvSpPr>
        <p:spPr bwMode="auto">
          <a:xfrm>
            <a:off x="626882" y="402587"/>
            <a:ext cx="584639" cy="504000"/>
          </a:xfrm>
          <a:prstGeom prst="hexagon">
            <a:avLst>
              <a:gd name="adj" fmla="val 25000"/>
              <a:gd name="vf" fmla="val 115470"/>
            </a:avLst>
          </a:prstGeom>
          <a:solidFill>
            <a:srgbClr val="334E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fr-FR"/>
          </a:p>
        </p:txBody>
      </p:sp>
      <p:pic>
        <p:nvPicPr>
          <p:cNvPr id="10" name="Image 9">
            <a:extLst>
              <a:ext uri="{FF2B5EF4-FFF2-40B4-BE49-F238E27FC236}">
                <a16:creationId xmlns:a16="http://schemas.microsoft.com/office/drawing/2014/main" id="{F3047ACF-1D97-BBA1-A3B7-7DAA4A2B1D4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 bwMode="auto">
          <a:xfrm>
            <a:off x="98040" y="4400982"/>
            <a:ext cx="1143433" cy="598021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itleOnly" preserve="1" userDrawn="1">
  <p:cSld name="Titre seul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 bwMode="auto">
          <a:xfrm>
            <a:off x="1355832" y="273844"/>
            <a:ext cx="7159517" cy="994172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fr-FR"/>
              <a:t>CLIQUEZ ET MODIFIEZ LE TITRE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57D71B1D-1584-3F40-8C5E-B5E96A7D809C}" type="datetimeFigureOut">
              <a:rPr lang="fr-FR"/>
              <a:t>11/10/2023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 bwMode="auto">
          <a:xfrm>
            <a:off x="3028950" y="4767263"/>
            <a:ext cx="3086100" cy="273844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05FB3DD1-35D9-0E46-8EE0-CDF0AED82D19}" type="slidenum">
              <a:rPr lang="fr-FR"/>
              <a:t>‹N°›</a:t>
            </a:fld>
            <a:endParaRPr lang="fr-FR"/>
          </a:p>
        </p:txBody>
      </p:sp>
      <p:sp>
        <p:nvSpPr>
          <p:cNvPr id="7" name="Hexagone 6"/>
          <p:cNvSpPr/>
          <p:nvPr userDrawn="1"/>
        </p:nvSpPr>
        <p:spPr bwMode="auto">
          <a:xfrm>
            <a:off x="115389" y="123997"/>
            <a:ext cx="584639" cy="504000"/>
          </a:xfrm>
          <a:prstGeom prst="hexagon">
            <a:avLst>
              <a:gd name="adj" fmla="val 25000"/>
              <a:gd name="vf" fmla="val 115470"/>
            </a:avLst>
          </a:prstGeom>
          <a:noFill/>
          <a:ln>
            <a:solidFill>
              <a:srgbClr val="242B5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8" name="Hexagone 7"/>
          <p:cNvSpPr/>
          <p:nvPr userDrawn="1"/>
        </p:nvSpPr>
        <p:spPr bwMode="auto">
          <a:xfrm>
            <a:off x="626882" y="375997"/>
            <a:ext cx="584639" cy="504000"/>
          </a:xfrm>
          <a:prstGeom prst="hexagon">
            <a:avLst>
              <a:gd name="adj" fmla="val 25000"/>
              <a:gd name="vf" fmla="val 115470"/>
            </a:avLst>
          </a:prstGeom>
          <a:solidFill>
            <a:srgbClr val="242B5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9" name="Hexagone 8"/>
          <p:cNvSpPr/>
          <p:nvPr userDrawn="1"/>
        </p:nvSpPr>
        <p:spPr bwMode="auto">
          <a:xfrm>
            <a:off x="8028796" y="3928376"/>
            <a:ext cx="973107" cy="838887"/>
          </a:xfrm>
          <a:prstGeom prst="hexagon">
            <a:avLst>
              <a:gd name="adj" fmla="val 25000"/>
              <a:gd name="vf" fmla="val 115470"/>
            </a:avLst>
          </a:prstGeom>
          <a:solidFill>
            <a:srgbClr val="1C216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fr-FR"/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A2C363D2-522F-22A1-983B-F10C7D56758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 bwMode="auto">
          <a:xfrm>
            <a:off x="98040" y="4400982"/>
            <a:ext cx="1143433" cy="598021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itleOnly" preserve="1" userDrawn="1">
  <p:cSld name="1_Titre seul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 bwMode="auto">
          <a:xfrm>
            <a:off x="1355832" y="273844"/>
            <a:ext cx="7159517" cy="994172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fr-FR"/>
              <a:t>CLIQUEZ ET MODIFIEZ LE TITRE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57D71B1D-1584-3F40-8C5E-B5E96A7D809C}" type="datetimeFigureOut">
              <a:rPr lang="fr-FR"/>
              <a:t>11/10/2023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 bwMode="auto">
          <a:xfrm>
            <a:off x="3028950" y="4767263"/>
            <a:ext cx="3086100" cy="273844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05FB3DD1-35D9-0E46-8EE0-CDF0AED82D19}" type="slidenum">
              <a:rPr lang="fr-FR"/>
              <a:t>‹N°›</a:t>
            </a:fld>
            <a:endParaRPr lang="fr-FR"/>
          </a:p>
        </p:txBody>
      </p:sp>
      <p:sp>
        <p:nvSpPr>
          <p:cNvPr id="7" name="Hexagone 6"/>
          <p:cNvSpPr/>
          <p:nvPr userDrawn="1"/>
        </p:nvSpPr>
        <p:spPr bwMode="auto">
          <a:xfrm>
            <a:off x="115389" y="123997"/>
            <a:ext cx="584639" cy="504000"/>
          </a:xfrm>
          <a:prstGeom prst="hexagon">
            <a:avLst>
              <a:gd name="adj" fmla="val 25000"/>
              <a:gd name="vf" fmla="val 115470"/>
            </a:avLst>
          </a:prstGeom>
          <a:noFill/>
          <a:ln>
            <a:solidFill>
              <a:srgbClr val="242B5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8" name="Hexagone 7"/>
          <p:cNvSpPr/>
          <p:nvPr userDrawn="1"/>
        </p:nvSpPr>
        <p:spPr bwMode="auto">
          <a:xfrm>
            <a:off x="626882" y="375997"/>
            <a:ext cx="584639" cy="504000"/>
          </a:xfrm>
          <a:prstGeom prst="hexagon">
            <a:avLst>
              <a:gd name="adj" fmla="val 25000"/>
              <a:gd name="vf" fmla="val 115470"/>
            </a:avLst>
          </a:prstGeom>
          <a:solidFill>
            <a:srgbClr val="242B5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9" name="Hexagone 8"/>
          <p:cNvSpPr/>
          <p:nvPr userDrawn="1"/>
        </p:nvSpPr>
        <p:spPr bwMode="auto">
          <a:xfrm>
            <a:off x="8028796" y="3928376"/>
            <a:ext cx="973107" cy="838887"/>
          </a:xfrm>
          <a:prstGeom prst="hexagon">
            <a:avLst>
              <a:gd name="adj" fmla="val 25000"/>
              <a:gd name="vf" fmla="val 115470"/>
            </a:avLst>
          </a:prstGeom>
          <a:solidFill>
            <a:srgbClr val="1C216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11" name="Hexagone 10"/>
          <p:cNvSpPr/>
          <p:nvPr userDrawn="1"/>
        </p:nvSpPr>
        <p:spPr bwMode="auto">
          <a:xfrm>
            <a:off x="626882" y="375997"/>
            <a:ext cx="584639" cy="504000"/>
          </a:xfrm>
          <a:prstGeom prst="hexagon">
            <a:avLst>
              <a:gd name="adj" fmla="val 25000"/>
              <a:gd name="vf" fmla="val 115470"/>
            </a:avLst>
          </a:prstGeom>
          <a:solidFill>
            <a:srgbClr val="FFA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13" name="Hexagone 12"/>
          <p:cNvSpPr/>
          <p:nvPr userDrawn="1"/>
        </p:nvSpPr>
        <p:spPr bwMode="auto">
          <a:xfrm>
            <a:off x="8028796" y="3928375"/>
            <a:ext cx="973107" cy="838887"/>
          </a:xfrm>
          <a:prstGeom prst="hexagon">
            <a:avLst>
              <a:gd name="adj" fmla="val 25000"/>
              <a:gd name="vf" fmla="val 115470"/>
            </a:avLst>
          </a:prstGeom>
          <a:solidFill>
            <a:srgbClr val="FFA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fr-FR"/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4C55D62C-FF5D-378C-D685-B7295DB5F00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 bwMode="auto">
          <a:xfrm>
            <a:off x="98040" y="4400982"/>
            <a:ext cx="1143433" cy="598021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itleOnly" preserve="1" userDrawn="1">
  <p:cSld name="2_Titre seul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 bwMode="auto">
          <a:xfrm>
            <a:off x="1355832" y="273844"/>
            <a:ext cx="7159517" cy="994172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fr-FR"/>
              <a:t>CLIQUEZ ET MODIFIEZ LE TITRE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57D71B1D-1584-3F40-8C5E-B5E96A7D809C}" type="datetimeFigureOut">
              <a:rPr lang="fr-FR"/>
              <a:t>11/10/2023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 bwMode="auto">
          <a:xfrm>
            <a:off x="3028950" y="4767263"/>
            <a:ext cx="3086100" cy="273844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05FB3DD1-35D9-0E46-8EE0-CDF0AED82D19}" type="slidenum">
              <a:rPr lang="fr-FR"/>
              <a:t>‹N°›</a:t>
            </a:fld>
            <a:endParaRPr lang="fr-FR"/>
          </a:p>
        </p:txBody>
      </p:sp>
      <p:sp>
        <p:nvSpPr>
          <p:cNvPr id="7" name="Hexagone 6"/>
          <p:cNvSpPr/>
          <p:nvPr userDrawn="1"/>
        </p:nvSpPr>
        <p:spPr bwMode="auto">
          <a:xfrm>
            <a:off x="115389" y="123997"/>
            <a:ext cx="584639" cy="504000"/>
          </a:xfrm>
          <a:prstGeom prst="hexagon">
            <a:avLst>
              <a:gd name="adj" fmla="val 25000"/>
              <a:gd name="vf" fmla="val 115470"/>
            </a:avLst>
          </a:prstGeom>
          <a:noFill/>
          <a:ln>
            <a:solidFill>
              <a:srgbClr val="242B5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8" name="Hexagone 7"/>
          <p:cNvSpPr/>
          <p:nvPr userDrawn="1"/>
        </p:nvSpPr>
        <p:spPr bwMode="auto">
          <a:xfrm>
            <a:off x="626882" y="375997"/>
            <a:ext cx="584639" cy="504000"/>
          </a:xfrm>
          <a:prstGeom prst="hexagon">
            <a:avLst>
              <a:gd name="adj" fmla="val 25000"/>
              <a:gd name="vf" fmla="val 115470"/>
            </a:avLst>
          </a:prstGeom>
          <a:solidFill>
            <a:srgbClr val="242B5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11" name="Hexagone 10"/>
          <p:cNvSpPr/>
          <p:nvPr userDrawn="1"/>
        </p:nvSpPr>
        <p:spPr bwMode="auto">
          <a:xfrm>
            <a:off x="626882" y="375997"/>
            <a:ext cx="584639" cy="504000"/>
          </a:xfrm>
          <a:prstGeom prst="hexagon">
            <a:avLst>
              <a:gd name="adj" fmla="val 25000"/>
              <a:gd name="vf" fmla="val 115470"/>
            </a:avLst>
          </a:prstGeom>
          <a:solidFill>
            <a:srgbClr val="FFA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12" name="Hexagone 11"/>
          <p:cNvSpPr/>
          <p:nvPr userDrawn="1"/>
        </p:nvSpPr>
        <p:spPr bwMode="auto">
          <a:xfrm>
            <a:off x="8028796" y="3931455"/>
            <a:ext cx="973107" cy="838887"/>
          </a:xfrm>
          <a:prstGeom prst="hexagon">
            <a:avLst>
              <a:gd name="adj" fmla="val 25000"/>
              <a:gd name="vf" fmla="val 115470"/>
            </a:avLst>
          </a:prstGeom>
          <a:solidFill>
            <a:srgbClr val="744D8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14" name="Hexagone 13"/>
          <p:cNvSpPr/>
          <p:nvPr userDrawn="1"/>
        </p:nvSpPr>
        <p:spPr bwMode="auto">
          <a:xfrm>
            <a:off x="626882" y="385950"/>
            <a:ext cx="584639" cy="504000"/>
          </a:xfrm>
          <a:prstGeom prst="hexagon">
            <a:avLst>
              <a:gd name="adj" fmla="val 25000"/>
              <a:gd name="vf" fmla="val 115470"/>
            </a:avLst>
          </a:prstGeom>
          <a:solidFill>
            <a:srgbClr val="744D8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fr-FR"/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5EF5BF5D-CB50-AAA5-598B-5D271C9717B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 bwMode="auto">
          <a:xfrm>
            <a:off x="98040" y="4400982"/>
            <a:ext cx="1143433" cy="598021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itleOnly" preserve="1" userDrawn="1">
  <p:cSld name="3_Titre seul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 bwMode="auto">
          <a:xfrm>
            <a:off x="1355832" y="273844"/>
            <a:ext cx="7159517" cy="994172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fr-FR"/>
              <a:t>CLIQUEZ ET MODIFIEZ LE TITRE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57D71B1D-1584-3F40-8C5E-B5E96A7D809C}" type="datetimeFigureOut">
              <a:rPr lang="fr-FR"/>
              <a:t>11/10/2023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 bwMode="auto">
          <a:xfrm>
            <a:off x="3028950" y="4767263"/>
            <a:ext cx="3086100" cy="273844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05FB3DD1-35D9-0E46-8EE0-CDF0AED82D19}" type="slidenum">
              <a:rPr lang="fr-FR"/>
              <a:t>‹N°›</a:t>
            </a:fld>
            <a:endParaRPr lang="fr-FR"/>
          </a:p>
        </p:txBody>
      </p:sp>
      <p:sp>
        <p:nvSpPr>
          <p:cNvPr id="7" name="Hexagone 6"/>
          <p:cNvSpPr/>
          <p:nvPr userDrawn="1"/>
        </p:nvSpPr>
        <p:spPr bwMode="auto">
          <a:xfrm>
            <a:off x="115389" y="123997"/>
            <a:ext cx="584639" cy="504000"/>
          </a:xfrm>
          <a:prstGeom prst="hexagon">
            <a:avLst>
              <a:gd name="adj" fmla="val 25000"/>
              <a:gd name="vf" fmla="val 115470"/>
            </a:avLst>
          </a:prstGeom>
          <a:noFill/>
          <a:ln>
            <a:solidFill>
              <a:srgbClr val="242B5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8" name="Hexagone 7"/>
          <p:cNvSpPr/>
          <p:nvPr userDrawn="1"/>
        </p:nvSpPr>
        <p:spPr bwMode="auto">
          <a:xfrm>
            <a:off x="626882" y="375997"/>
            <a:ext cx="584639" cy="504000"/>
          </a:xfrm>
          <a:prstGeom prst="hexagon">
            <a:avLst>
              <a:gd name="adj" fmla="val 25000"/>
              <a:gd name="vf" fmla="val 115470"/>
            </a:avLst>
          </a:prstGeom>
          <a:solidFill>
            <a:srgbClr val="242B5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11" name="Hexagone 10"/>
          <p:cNvSpPr/>
          <p:nvPr userDrawn="1"/>
        </p:nvSpPr>
        <p:spPr bwMode="auto">
          <a:xfrm>
            <a:off x="626882" y="375997"/>
            <a:ext cx="584639" cy="504000"/>
          </a:xfrm>
          <a:prstGeom prst="hexagon">
            <a:avLst>
              <a:gd name="adj" fmla="val 25000"/>
              <a:gd name="vf" fmla="val 115470"/>
            </a:avLst>
          </a:prstGeom>
          <a:solidFill>
            <a:srgbClr val="FFA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12" name="Hexagone 11"/>
          <p:cNvSpPr/>
          <p:nvPr userDrawn="1"/>
        </p:nvSpPr>
        <p:spPr bwMode="auto">
          <a:xfrm>
            <a:off x="8028796" y="3931455"/>
            <a:ext cx="973107" cy="838887"/>
          </a:xfrm>
          <a:prstGeom prst="hexagon">
            <a:avLst>
              <a:gd name="adj" fmla="val 25000"/>
              <a:gd name="vf" fmla="val 115470"/>
            </a:avLst>
          </a:prstGeom>
          <a:solidFill>
            <a:srgbClr val="744D8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14" name="Hexagone 13"/>
          <p:cNvSpPr/>
          <p:nvPr userDrawn="1"/>
        </p:nvSpPr>
        <p:spPr bwMode="auto">
          <a:xfrm>
            <a:off x="626882" y="385950"/>
            <a:ext cx="584639" cy="504000"/>
          </a:xfrm>
          <a:prstGeom prst="hexagon">
            <a:avLst>
              <a:gd name="adj" fmla="val 25000"/>
              <a:gd name="vf" fmla="val 115470"/>
            </a:avLst>
          </a:prstGeom>
          <a:solidFill>
            <a:srgbClr val="744D8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13" name="Hexagone 12"/>
          <p:cNvSpPr/>
          <p:nvPr userDrawn="1"/>
        </p:nvSpPr>
        <p:spPr bwMode="auto">
          <a:xfrm>
            <a:off x="8028796" y="3931455"/>
            <a:ext cx="973107" cy="838887"/>
          </a:xfrm>
          <a:prstGeom prst="hexagon">
            <a:avLst>
              <a:gd name="adj" fmla="val 25000"/>
              <a:gd name="vf" fmla="val 115470"/>
            </a:avLst>
          </a:prstGeom>
          <a:solidFill>
            <a:srgbClr val="7F72A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15" name="Hexagone 14"/>
          <p:cNvSpPr/>
          <p:nvPr userDrawn="1"/>
        </p:nvSpPr>
        <p:spPr bwMode="auto">
          <a:xfrm>
            <a:off x="628650" y="375997"/>
            <a:ext cx="584639" cy="504000"/>
          </a:xfrm>
          <a:prstGeom prst="hexagon">
            <a:avLst>
              <a:gd name="adj" fmla="val 25000"/>
              <a:gd name="vf" fmla="val 115470"/>
            </a:avLst>
          </a:prstGeom>
          <a:solidFill>
            <a:srgbClr val="7F72A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fr-FR"/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9E4E727E-3C10-7213-DF55-594706D9F3F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 bwMode="auto">
          <a:xfrm>
            <a:off x="98040" y="4400982"/>
            <a:ext cx="1143433" cy="598021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obj" preserve="1" userDrawn="1">
  <p:cSld name="1_Titre et contenu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 bwMode="auto">
          <a:xfrm>
            <a:off x="1355832" y="273844"/>
            <a:ext cx="7159517" cy="994172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fr-FR"/>
              <a:t>CLIQUEZ ET MODIFIEZ LE TITRE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 bwMode="auto">
          <a:xfrm>
            <a:off x="628650" y="1369218"/>
            <a:ext cx="7886700" cy="3263504"/>
          </a:xfrm>
          <a:prstGeom prst="rect">
            <a:avLst/>
          </a:prstGeom>
        </p:spPr>
        <p:txBody>
          <a:bodyPr/>
          <a:lstStyle/>
          <a:p>
            <a:pPr lvl="0">
              <a:defRPr/>
            </a:pPr>
            <a:r>
              <a:rPr lang="fr-FR"/>
              <a:t>Cliquez pour modifier les styles du texte du masque</a:t>
            </a:r>
            <a:endParaRPr/>
          </a:p>
          <a:p>
            <a:pPr lvl="1">
              <a:defRPr/>
            </a:pPr>
            <a:r>
              <a:rPr lang="fr-FR"/>
              <a:t>Deuxième niveau</a:t>
            </a:r>
            <a:endParaRPr/>
          </a:p>
          <a:p>
            <a:pPr lvl="2">
              <a:defRPr/>
            </a:pPr>
            <a:r>
              <a:rPr lang="fr-FR"/>
              <a:t>Troisième niveau</a:t>
            </a:r>
            <a:endParaRPr/>
          </a:p>
          <a:p>
            <a:pPr lvl="3">
              <a:defRPr/>
            </a:pPr>
            <a:r>
              <a:rPr lang="fr-FR"/>
              <a:t>Quatrième niveau</a:t>
            </a:r>
            <a:endParaRPr/>
          </a:p>
          <a:p>
            <a:pPr lvl="4">
              <a:defRPr/>
            </a:pPr>
            <a:r>
              <a:rPr lang="fr-FR"/>
              <a:t>Cinquième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57D71B1D-1584-3F40-8C5E-B5E96A7D809C}" type="datetimeFigureOut">
              <a:rPr lang="fr-FR"/>
              <a:t>11/10/2023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>
          <a:xfrm>
            <a:off x="3028950" y="4767263"/>
            <a:ext cx="3086100" cy="273844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05FB3DD1-35D9-0E46-8EE0-CDF0AED82D19}" type="slidenum">
              <a:rPr lang="fr-FR"/>
              <a:t>‹N°›</a:t>
            </a:fld>
            <a:endParaRPr lang="fr-FR"/>
          </a:p>
        </p:txBody>
      </p:sp>
      <p:sp>
        <p:nvSpPr>
          <p:cNvPr id="10" name="Hexagone 9"/>
          <p:cNvSpPr/>
          <p:nvPr userDrawn="1"/>
        </p:nvSpPr>
        <p:spPr bwMode="auto">
          <a:xfrm>
            <a:off x="8028796" y="3928376"/>
            <a:ext cx="973107" cy="838887"/>
          </a:xfrm>
          <a:prstGeom prst="hexagon">
            <a:avLst>
              <a:gd name="adj" fmla="val 25000"/>
              <a:gd name="vf" fmla="val 115470"/>
            </a:avLst>
          </a:prstGeom>
          <a:solidFill>
            <a:srgbClr val="1C216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12" name="Hexagone 11"/>
          <p:cNvSpPr/>
          <p:nvPr userDrawn="1"/>
        </p:nvSpPr>
        <p:spPr bwMode="auto">
          <a:xfrm>
            <a:off x="626882" y="375997"/>
            <a:ext cx="584639" cy="504000"/>
          </a:xfrm>
          <a:prstGeom prst="hexagon">
            <a:avLst>
              <a:gd name="adj" fmla="val 25000"/>
              <a:gd name="vf" fmla="val 115470"/>
            </a:avLst>
          </a:prstGeom>
          <a:solidFill>
            <a:srgbClr val="FFA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13" name="Hexagone 12"/>
          <p:cNvSpPr/>
          <p:nvPr userDrawn="1"/>
        </p:nvSpPr>
        <p:spPr bwMode="auto">
          <a:xfrm>
            <a:off x="115389" y="123997"/>
            <a:ext cx="584639" cy="504000"/>
          </a:xfrm>
          <a:prstGeom prst="hexagon">
            <a:avLst>
              <a:gd name="adj" fmla="val 25000"/>
              <a:gd name="vf" fmla="val 115470"/>
            </a:avLst>
          </a:prstGeom>
          <a:noFill/>
          <a:ln>
            <a:solidFill>
              <a:srgbClr val="242B5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15" name="Hexagone 14"/>
          <p:cNvSpPr/>
          <p:nvPr userDrawn="1"/>
        </p:nvSpPr>
        <p:spPr bwMode="auto">
          <a:xfrm>
            <a:off x="8028796" y="3928375"/>
            <a:ext cx="973107" cy="838887"/>
          </a:xfrm>
          <a:prstGeom prst="hexagon">
            <a:avLst>
              <a:gd name="adj" fmla="val 25000"/>
              <a:gd name="vf" fmla="val 115470"/>
            </a:avLst>
          </a:prstGeom>
          <a:solidFill>
            <a:srgbClr val="FFA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fr-FR"/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3371715F-7512-FA47-C625-420EE6AF46C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 bwMode="auto">
          <a:xfrm>
            <a:off x="98040" y="4400982"/>
            <a:ext cx="1143433" cy="598021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itleOnly" preserve="1" userDrawn="1">
  <p:cSld name="4_Titre seul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 bwMode="auto">
          <a:xfrm>
            <a:off x="1355832" y="273844"/>
            <a:ext cx="7159517" cy="994172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fr-FR"/>
              <a:t>CLIQUEZ ET MODIFIEZ LE TITRE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57D71B1D-1584-3F40-8C5E-B5E96A7D809C}" type="datetimeFigureOut">
              <a:rPr lang="fr-FR"/>
              <a:t>11/10/2023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 bwMode="auto">
          <a:xfrm>
            <a:off x="3028950" y="4767263"/>
            <a:ext cx="3086100" cy="273844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05FB3DD1-35D9-0E46-8EE0-CDF0AED82D19}" type="slidenum">
              <a:rPr lang="fr-FR"/>
              <a:t>‹N°›</a:t>
            </a:fld>
            <a:endParaRPr lang="fr-FR"/>
          </a:p>
        </p:txBody>
      </p:sp>
      <p:sp>
        <p:nvSpPr>
          <p:cNvPr id="7" name="Hexagone 6"/>
          <p:cNvSpPr/>
          <p:nvPr userDrawn="1"/>
        </p:nvSpPr>
        <p:spPr bwMode="auto">
          <a:xfrm>
            <a:off x="115389" y="123997"/>
            <a:ext cx="584639" cy="504000"/>
          </a:xfrm>
          <a:prstGeom prst="hexagon">
            <a:avLst>
              <a:gd name="adj" fmla="val 25000"/>
              <a:gd name="vf" fmla="val 115470"/>
            </a:avLst>
          </a:prstGeom>
          <a:noFill/>
          <a:ln>
            <a:solidFill>
              <a:srgbClr val="242B5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8" name="Hexagone 7"/>
          <p:cNvSpPr/>
          <p:nvPr userDrawn="1"/>
        </p:nvSpPr>
        <p:spPr bwMode="auto">
          <a:xfrm>
            <a:off x="626882" y="375997"/>
            <a:ext cx="584639" cy="504000"/>
          </a:xfrm>
          <a:prstGeom prst="hexagon">
            <a:avLst>
              <a:gd name="adj" fmla="val 25000"/>
              <a:gd name="vf" fmla="val 115470"/>
            </a:avLst>
          </a:prstGeom>
          <a:solidFill>
            <a:srgbClr val="242B5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11" name="Hexagone 10"/>
          <p:cNvSpPr/>
          <p:nvPr userDrawn="1"/>
        </p:nvSpPr>
        <p:spPr bwMode="auto">
          <a:xfrm>
            <a:off x="626882" y="375997"/>
            <a:ext cx="584639" cy="504000"/>
          </a:xfrm>
          <a:prstGeom prst="hexagon">
            <a:avLst>
              <a:gd name="adj" fmla="val 25000"/>
              <a:gd name="vf" fmla="val 115470"/>
            </a:avLst>
          </a:prstGeom>
          <a:solidFill>
            <a:srgbClr val="FFA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12" name="Hexagone 11"/>
          <p:cNvSpPr/>
          <p:nvPr userDrawn="1"/>
        </p:nvSpPr>
        <p:spPr bwMode="auto">
          <a:xfrm>
            <a:off x="8028796" y="3931455"/>
            <a:ext cx="973107" cy="838887"/>
          </a:xfrm>
          <a:prstGeom prst="hexagon">
            <a:avLst>
              <a:gd name="adj" fmla="val 25000"/>
              <a:gd name="vf" fmla="val 115470"/>
            </a:avLst>
          </a:prstGeom>
          <a:solidFill>
            <a:srgbClr val="744D8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14" name="Hexagone 13"/>
          <p:cNvSpPr/>
          <p:nvPr userDrawn="1"/>
        </p:nvSpPr>
        <p:spPr bwMode="auto">
          <a:xfrm>
            <a:off x="626882" y="385950"/>
            <a:ext cx="584639" cy="504000"/>
          </a:xfrm>
          <a:prstGeom prst="hexagon">
            <a:avLst>
              <a:gd name="adj" fmla="val 25000"/>
              <a:gd name="vf" fmla="val 115470"/>
            </a:avLst>
          </a:prstGeom>
          <a:solidFill>
            <a:srgbClr val="744D8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13" name="Hexagone 12"/>
          <p:cNvSpPr/>
          <p:nvPr userDrawn="1"/>
        </p:nvSpPr>
        <p:spPr bwMode="auto">
          <a:xfrm>
            <a:off x="8028796" y="3931455"/>
            <a:ext cx="973107" cy="838887"/>
          </a:xfrm>
          <a:prstGeom prst="hexagon">
            <a:avLst>
              <a:gd name="adj" fmla="val 25000"/>
              <a:gd name="vf" fmla="val 115470"/>
            </a:avLst>
          </a:prstGeom>
          <a:solidFill>
            <a:srgbClr val="7F72A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15" name="Hexagone 14"/>
          <p:cNvSpPr/>
          <p:nvPr userDrawn="1"/>
        </p:nvSpPr>
        <p:spPr bwMode="auto">
          <a:xfrm>
            <a:off x="628650" y="375997"/>
            <a:ext cx="584639" cy="504000"/>
          </a:xfrm>
          <a:prstGeom prst="hexagon">
            <a:avLst>
              <a:gd name="adj" fmla="val 25000"/>
              <a:gd name="vf" fmla="val 115470"/>
            </a:avLst>
          </a:prstGeom>
          <a:solidFill>
            <a:srgbClr val="7F72A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16" name="Hexagone 15"/>
          <p:cNvSpPr/>
          <p:nvPr userDrawn="1"/>
        </p:nvSpPr>
        <p:spPr bwMode="auto">
          <a:xfrm>
            <a:off x="8028795" y="3918159"/>
            <a:ext cx="973107" cy="838887"/>
          </a:xfrm>
          <a:prstGeom prst="hexagon">
            <a:avLst>
              <a:gd name="adj" fmla="val 25000"/>
              <a:gd name="vf" fmla="val 115470"/>
            </a:avLst>
          </a:prstGeom>
          <a:solidFill>
            <a:srgbClr val="DA005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17" name="Hexagone 16"/>
          <p:cNvSpPr/>
          <p:nvPr userDrawn="1"/>
        </p:nvSpPr>
        <p:spPr bwMode="auto">
          <a:xfrm>
            <a:off x="626882" y="373158"/>
            <a:ext cx="584639" cy="504000"/>
          </a:xfrm>
          <a:prstGeom prst="hexagon">
            <a:avLst>
              <a:gd name="adj" fmla="val 25000"/>
              <a:gd name="vf" fmla="val 115470"/>
            </a:avLst>
          </a:prstGeom>
          <a:solidFill>
            <a:srgbClr val="DA005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fr-FR"/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FA2B4FA5-7D37-6DA5-991B-B271DBE8FFE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 bwMode="auto">
          <a:xfrm>
            <a:off x="98040" y="4400982"/>
            <a:ext cx="1143433" cy="598021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itleOnly" preserve="1" userDrawn="1">
  <p:cSld name="5_Titre seul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 bwMode="auto">
          <a:xfrm>
            <a:off x="1355832" y="273844"/>
            <a:ext cx="7159517" cy="994172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fr-FR"/>
              <a:t>CLIQUEZ ET MODIFIEZ LE TITRE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57D71B1D-1584-3F40-8C5E-B5E96A7D809C}" type="datetimeFigureOut">
              <a:rPr lang="fr-FR"/>
              <a:t>11/10/2023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 bwMode="auto">
          <a:xfrm>
            <a:off x="3028950" y="4767263"/>
            <a:ext cx="3086100" cy="273844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05FB3DD1-35D9-0E46-8EE0-CDF0AED82D19}" type="slidenum">
              <a:rPr lang="fr-FR"/>
              <a:t>‹N°›</a:t>
            </a:fld>
            <a:endParaRPr lang="fr-FR"/>
          </a:p>
        </p:txBody>
      </p:sp>
      <p:sp>
        <p:nvSpPr>
          <p:cNvPr id="7" name="Hexagone 6"/>
          <p:cNvSpPr/>
          <p:nvPr userDrawn="1"/>
        </p:nvSpPr>
        <p:spPr bwMode="auto">
          <a:xfrm>
            <a:off x="115389" y="123997"/>
            <a:ext cx="584639" cy="504000"/>
          </a:xfrm>
          <a:prstGeom prst="hexagon">
            <a:avLst>
              <a:gd name="adj" fmla="val 25000"/>
              <a:gd name="vf" fmla="val 115470"/>
            </a:avLst>
          </a:prstGeom>
          <a:noFill/>
          <a:ln>
            <a:solidFill>
              <a:srgbClr val="242B5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18" name="Hexagone 17"/>
          <p:cNvSpPr/>
          <p:nvPr userDrawn="1"/>
        </p:nvSpPr>
        <p:spPr bwMode="auto">
          <a:xfrm>
            <a:off x="8028796" y="3931455"/>
            <a:ext cx="973107" cy="838887"/>
          </a:xfrm>
          <a:prstGeom prst="hexagon">
            <a:avLst>
              <a:gd name="adj" fmla="val 25000"/>
              <a:gd name="vf" fmla="val 115470"/>
            </a:avLst>
          </a:prstGeom>
          <a:solidFill>
            <a:srgbClr val="0097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19" name="Hexagone 18"/>
          <p:cNvSpPr/>
          <p:nvPr userDrawn="1"/>
        </p:nvSpPr>
        <p:spPr bwMode="auto">
          <a:xfrm>
            <a:off x="622344" y="388609"/>
            <a:ext cx="584639" cy="504000"/>
          </a:xfrm>
          <a:prstGeom prst="hexagon">
            <a:avLst>
              <a:gd name="adj" fmla="val 25000"/>
              <a:gd name="vf" fmla="val 115470"/>
            </a:avLst>
          </a:prstGeom>
          <a:solidFill>
            <a:srgbClr val="0097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fr-FR"/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CEC7D144-0109-F3A0-6372-5D1F70BF75B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 bwMode="auto">
          <a:xfrm>
            <a:off x="98040" y="4400982"/>
            <a:ext cx="1143433" cy="598021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itleOnly" preserve="1" userDrawn="1">
  <p:cSld name="6_Titre seul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 bwMode="auto">
          <a:xfrm>
            <a:off x="1355832" y="273844"/>
            <a:ext cx="7159517" cy="994172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fr-FR"/>
              <a:t>CLIQUEZ ET MODIFIEZ LE TITRE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57D71B1D-1584-3F40-8C5E-B5E96A7D809C}" type="datetimeFigureOut">
              <a:rPr lang="fr-FR"/>
              <a:t>11/10/2023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 bwMode="auto">
          <a:xfrm>
            <a:off x="3028950" y="4767263"/>
            <a:ext cx="3086100" cy="273844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05FB3DD1-35D9-0E46-8EE0-CDF0AED82D19}" type="slidenum">
              <a:rPr lang="fr-FR"/>
              <a:t>‹N°›</a:t>
            </a:fld>
            <a:endParaRPr lang="fr-FR"/>
          </a:p>
        </p:txBody>
      </p:sp>
      <p:sp>
        <p:nvSpPr>
          <p:cNvPr id="7" name="Hexagone 6"/>
          <p:cNvSpPr/>
          <p:nvPr userDrawn="1"/>
        </p:nvSpPr>
        <p:spPr bwMode="auto">
          <a:xfrm>
            <a:off x="115389" y="123997"/>
            <a:ext cx="584639" cy="504000"/>
          </a:xfrm>
          <a:prstGeom prst="hexagon">
            <a:avLst>
              <a:gd name="adj" fmla="val 25000"/>
              <a:gd name="vf" fmla="val 115470"/>
            </a:avLst>
          </a:prstGeom>
          <a:noFill/>
          <a:ln>
            <a:solidFill>
              <a:srgbClr val="242B5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10" name="Hexagone 9"/>
          <p:cNvSpPr/>
          <p:nvPr userDrawn="1"/>
        </p:nvSpPr>
        <p:spPr bwMode="auto">
          <a:xfrm>
            <a:off x="8028796" y="3931455"/>
            <a:ext cx="973107" cy="838887"/>
          </a:xfrm>
          <a:prstGeom prst="hexagon">
            <a:avLst>
              <a:gd name="adj" fmla="val 25000"/>
              <a:gd name="vf" fmla="val 115470"/>
            </a:avLst>
          </a:prstGeom>
          <a:solidFill>
            <a:srgbClr val="ED5D8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11" name="Hexagone 10"/>
          <p:cNvSpPr/>
          <p:nvPr userDrawn="1"/>
        </p:nvSpPr>
        <p:spPr bwMode="auto">
          <a:xfrm>
            <a:off x="628650" y="392292"/>
            <a:ext cx="584639" cy="504000"/>
          </a:xfrm>
          <a:prstGeom prst="hexagon">
            <a:avLst>
              <a:gd name="adj" fmla="val 25000"/>
              <a:gd name="vf" fmla="val 115470"/>
            </a:avLst>
          </a:prstGeom>
          <a:solidFill>
            <a:srgbClr val="ED5D8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fr-FR"/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4F0E7F4C-D3E4-828E-86E4-20F5636BF44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 bwMode="auto">
          <a:xfrm>
            <a:off x="98040" y="4400982"/>
            <a:ext cx="1143433" cy="598021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itleOnly" preserve="1" userDrawn="1">
  <p:cSld name="7_Titre seul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 bwMode="auto">
          <a:xfrm>
            <a:off x="1355832" y="273844"/>
            <a:ext cx="7159517" cy="994172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fr-FR"/>
              <a:t>CLIQUEZ ET MODIFIEZ LE TITRE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57D71B1D-1584-3F40-8C5E-B5E96A7D809C}" type="datetimeFigureOut">
              <a:rPr lang="fr-FR"/>
              <a:t>11/10/2023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 bwMode="auto">
          <a:xfrm>
            <a:off x="3028950" y="4767263"/>
            <a:ext cx="3086100" cy="273844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05FB3DD1-35D9-0E46-8EE0-CDF0AED82D19}" type="slidenum">
              <a:rPr lang="fr-FR"/>
              <a:t>‹N°›</a:t>
            </a:fld>
            <a:endParaRPr lang="fr-FR"/>
          </a:p>
        </p:txBody>
      </p:sp>
      <p:sp>
        <p:nvSpPr>
          <p:cNvPr id="7" name="Hexagone 6"/>
          <p:cNvSpPr/>
          <p:nvPr userDrawn="1"/>
        </p:nvSpPr>
        <p:spPr bwMode="auto">
          <a:xfrm>
            <a:off x="115389" y="123997"/>
            <a:ext cx="584639" cy="504000"/>
          </a:xfrm>
          <a:prstGeom prst="hexagon">
            <a:avLst>
              <a:gd name="adj" fmla="val 25000"/>
              <a:gd name="vf" fmla="val 115470"/>
            </a:avLst>
          </a:prstGeom>
          <a:noFill/>
          <a:ln>
            <a:solidFill>
              <a:srgbClr val="242B5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12" name="Hexagone 11"/>
          <p:cNvSpPr/>
          <p:nvPr userDrawn="1"/>
        </p:nvSpPr>
        <p:spPr bwMode="auto">
          <a:xfrm>
            <a:off x="8028796" y="3928374"/>
            <a:ext cx="973107" cy="838887"/>
          </a:xfrm>
          <a:prstGeom prst="hexagon">
            <a:avLst>
              <a:gd name="adj" fmla="val 25000"/>
              <a:gd name="vf" fmla="val 115470"/>
            </a:avLst>
          </a:prstGeom>
          <a:solidFill>
            <a:srgbClr val="334E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13" name="Hexagone 12"/>
          <p:cNvSpPr/>
          <p:nvPr userDrawn="1"/>
        </p:nvSpPr>
        <p:spPr bwMode="auto">
          <a:xfrm>
            <a:off x="626882" y="402587"/>
            <a:ext cx="584639" cy="504000"/>
          </a:xfrm>
          <a:prstGeom prst="hexagon">
            <a:avLst>
              <a:gd name="adj" fmla="val 25000"/>
              <a:gd name="vf" fmla="val 115470"/>
            </a:avLst>
          </a:prstGeom>
          <a:solidFill>
            <a:srgbClr val="334E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fr-FR"/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38B366D1-F765-EF20-8A1E-AE918977EFF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 bwMode="auto">
          <a:xfrm>
            <a:off x="98040" y="4400982"/>
            <a:ext cx="1143433" cy="598021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Vide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57D71B1D-1584-3F40-8C5E-B5E96A7D809C}" type="datetimeFigureOut">
              <a:rPr lang="fr-FR"/>
              <a:t>11/10/2023</a:t>
            </a:fld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 bwMode="auto">
          <a:xfrm>
            <a:off x="3028950" y="4767263"/>
            <a:ext cx="3086100" cy="273844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05FB3DD1-35D9-0E46-8EE0-CDF0AED82D19}" type="slidenum">
              <a:rPr lang="fr-FR"/>
              <a:t>‹N°›</a:t>
            </a:fld>
            <a:endParaRPr lang="fr-FR"/>
          </a:p>
        </p:txBody>
      </p:sp>
      <p:sp>
        <p:nvSpPr>
          <p:cNvPr id="5" name="Title 1"/>
          <p:cNvSpPr>
            <a:spLocks noGrp="1"/>
          </p:cNvSpPr>
          <p:nvPr>
            <p:ph type="title" hasCustomPrompt="1"/>
          </p:nvPr>
        </p:nvSpPr>
        <p:spPr bwMode="auto">
          <a:xfrm>
            <a:off x="618008" y="1755803"/>
            <a:ext cx="7897341" cy="994172"/>
          </a:xfrm>
          <a:prstGeom prst="rect">
            <a:avLst/>
          </a:prstGeom>
        </p:spPr>
        <p:txBody>
          <a:bodyPr/>
          <a:lstStyle>
            <a:lvl1pPr algn="ctr">
              <a:defRPr/>
            </a:lvl1pPr>
          </a:lstStyle>
          <a:p>
            <a:pPr>
              <a:defRPr/>
            </a:pPr>
            <a:r>
              <a:rPr lang="fr-FR"/>
              <a:t>CLIQUEZ ET MODIFIEZ LE TITRE</a:t>
            </a:r>
            <a:endParaRPr lang="en-US"/>
          </a:p>
        </p:txBody>
      </p:sp>
      <p:grpSp>
        <p:nvGrpSpPr>
          <p:cNvPr id="12" name="Grouper 37"/>
          <p:cNvGrpSpPr/>
          <p:nvPr userDrawn="1"/>
        </p:nvGrpSpPr>
        <p:grpSpPr bwMode="auto">
          <a:xfrm>
            <a:off x="6979896" y="311438"/>
            <a:ext cx="2171528" cy="4520623"/>
            <a:chOff x="6979896" y="311438"/>
            <a:chExt cx="2171528" cy="4520623"/>
          </a:xfrm>
          <a:solidFill>
            <a:srgbClr val="1C2167">
              <a:alpha val="42000"/>
            </a:srgbClr>
          </a:solidFill>
        </p:grpSpPr>
        <p:sp>
          <p:nvSpPr>
            <p:cNvPr id="13" name="Forme libre 33"/>
            <p:cNvSpPr/>
            <p:nvPr/>
          </p:nvSpPr>
          <p:spPr bwMode="auto">
            <a:xfrm rot="10800000">
              <a:off x="6979896" y="311438"/>
              <a:ext cx="2171528" cy="4520623"/>
            </a:xfrm>
            <a:custGeom>
              <a:avLst/>
              <a:gdLst>
                <a:gd name="connsiteX0" fmla="*/ 0 w 2199456"/>
                <a:gd name="connsiteY0" fmla="*/ 4578763 h 4578763"/>
                <a:gd name="connsiteX1" fmla="*/ 0 w 2199456"/>
                <a:gd name="connsiteY1" fmla="*/ 3608979 h 4578763"/>
                <a:gd name="connsiteX2" fmla="*/ 173161 w 2199456"/>
                <a:gd name="connsiteY2" fmla="*/ 3591522 h 4578763"/>
                <a:gd name="connsiteX3" fmla="*/ 1234437 w 2199456"/>
                <a:gd name="connsiteY3" fmla="*/ 2289381 h 4578763"/>
                <a:gd name="connsiteX4" fmla="*/ 173161 w 2199456"/>
                <a:gd name="connsiteY4" fmla="*/ 987240 h 4578763"/>
                <a:gd name="connsiteX5" fmla="*/ 0 w 2199456"/>
                <a:gd name="connsiteY5" fmla="*/ 969784 h 4578763"/>
                <a:gd name="connsiteX6" fmla="*/ 0 w 2199456"/>
                <a:gd name="connsiteY6" fmla="*/ 0 h 4578763"/>
                <a:gd name="connsiteX7" fmla="*/ 139857 w 2199456"/>
                <a:gd name="connsiteY7" fmla="*/ 7062 h 4578763"/>
                <a:gd name="connsiteX8" fmla="*/ 2199456 w 2199456"/>
                <a:gd name="connsiteY8" fmla="*/ 2289381 h 4578763"/>
                <a:gd name="connsiteX9" fmla="*/ 139857 w 2199456"/>
                <a:gd name="connsiteY9" fmla="*/ 4571701 h 45787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199456" h="4578763" extrusionOk="0">
                  <a:moveTo>
                    <a:pt x="0" y="4578763"/>
                  </a:moveTo>
                  <a:lnTo>
                    <a:pt x="0" y="3608979"/>
                  </a:lnTo>
                  <a:lnTo>
                    <a:pt x="173161" y="3591522"/>
                  </a:lnTo>
                  <a:cubicBezTo>
                    <a:pt x="778831" y="3467585"/>
                    <a:pt x="1234437" y="2931690"/>
                    <a:pt x="1234437" y="2289381"/>
                  </a:cubicBezTo>
                  <a:cubicBezTo>
                    <a:pt x="1234437" y="1647072"/>
                    <a:pt x="778831" y="1111177"/>
                    <a:pt x="173161" y="987240"/>
                  </a:cubicBezTo>
                  <a:lnTo>
                    <a:pt x="0" y="969784"/>
                  </a:lnTo>
                  <a:lnTo>
                    <a:pt x="0" y="0"/>
                  </a:lnTo>
                  <a:lnTo>
                    <a:pt x="139857" y="7062"/>
                  </a:lnTo>
                  <a:cubicBezTo>
                    <a:pt x="1296703" y="124546"/>
                    <a:pt x="2199456" y="1101539"/>
                    <a:pt x="2199456" y="2289381"/>
                  </a:cubicBezTo>
                  <a:cubicBezTo>
                    <a:pt x="2199456" y="3477224"/>
                    <a:pt x="1296703" y="4454217"/>
                    <a:pt x="139857" y="4571701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fr-FR"/>
            </a:p>
          </p:txBody>
        </p:sp>
        <p:sp>
          <p:nvSpPr>
            <p:cNvPr id="14" name="Forme libre 36"/>
            <p:cNvSpPr/>
            <p:nvPr/>
          </p:nvSpPr>
          <p:spPr bwMode="auto">
            <a:xfrm>
              <a:off x="8489300" y="1909625"/>
              <a:ext cx="662124" cy="1324248"/>
            </a:xfrm>
            <a:custGeom>
              <a:avLst/>
              <a:gdLst>
                <a:gd name="connsiteX0" fmla="*/ 646611 w 646611"/>
                <a:gd name="connsiteY0" fmla="*/ 0 h 1293222"/>
                <a:gd name="connsiteX1" fmla="*/ 646611 w 646611"/>
                <a:gd name="connsiteY1" fmla="*/ 1293222 h 1293222"/>
                <a:gd name="connsiteX2" fmla="*/ 0 w 646611"/>
                <a:gd name="connsiteY2" fmla="*/ 646611 h 1293222"/>
                <a:gd name="connsiteX3" fmla="*/ 646611 w 646611"/>
                <a:gd name="connsiteY3" fmla="*/ 0 h 12932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46611" h="1293222" extrusionOk="0">
                  <a:moveTo>
                    <a:pt x="646611" y="0"/>
                  </a:moveTo>
                  <a:lnTo>
                    <a:pt x="646611" y="1293222"/>
                  </a:lnTo>
                  <a:cubicBezTo>
                    <a:pt x="289498" y="1293222"/>
                    <a:pt x="0" y="1003724"/>
                    <a:pt x="0" y="646611"/>
                  </a:cubicBezTo>
                  <a:cubicBezTo>
                    <a:pt x="0" y="289498"/>
                    <a:pt x="289498" y="0"/>
                    <a:pt x="646611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fr-FR"/>
            </a:p>
          </p:txBody>
        </p:sp>
      </p:grpSp>
      <p:sp>
        <p:nvSpPr>
          <p:cNvPr id="16" name="Hexagone 15"/>
          <p:cNvSpPr/>
          <p:nvPr userDrawn="1"/>
        </p:nvSpPr>
        <p:spPr bwMode="auto">
          <a:xfrm>
            <a:off x="7777017" y="3928376"/>
            <a:ext cx="973107" cy="838887"/>
          </a:xfrm>
          <a:prstGeom prst="hexagon">
            <a:avLst>
              <a:gd name="adj" fmla="val 25000"/>
              <a:gd name="vf" fmla="val 115470"/>
            </a:avLst>
          </a:prstGeom>
          <a:solidFill>
            <a:srgbClr val="1C216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fr-FR"/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65D26F37-0D83-D4AA-AD90-9C5800CF5BA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 bwMode="auto">
          <a:xfrm>
            <a:off x="98040" y="4400982"/>
            <a:ext cx="1143433" cy="598021"/>
          </a:xfrm>
          <a:prstGeom prst="rect">
            <a:avLst/>
          </a:prstGeom>
        </p:spPr>
      </p:pic>
      <p:sp>
        <p:nvSpPr>
          <p:cNvPr id="7" name="Hexagone 6">
            <a:extLst>
              <a:ext uri="{FF2B5EF4-FFF2-40B4-BE49-F238E27FC236}">
                <a16:creationId xmlns:a16="http://schemas.microsoft.com/office/drawing/2014/main" id="{F25531C5-57FA-3BD2-5E1C-F3AC50EBB7A6}"/>
              </a:ext>
            </a:extLst>
          </p:cNvPr>
          <p:cNvSpPr/>
          <p:nvPr userDrawn="1"/>
        </p:nvSpPr>
        <p:spPr bwMode="auto">
          <a:xfrm>
            <a:off x="115389" y="123997"/>
            <a:ext cx="584639" cy="504000"/>
          </a:xfrm>
          <a:prstGeom prst="hexagon">
            <a:avLst>
              <a:gd name="adj" fmla="val 25000"/>
              <a:gd name="vf" fmla="val 115470"/>
            </a:avLst>
          </a:prstGeom>
          <a:noFill/>
          <a:ln>
            <a:solidFill>
              <a:srgbClr val="242B5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8" name="Hexagone 7">
            <a:extLst>
              <a:ext uri="{FF2B5EF4-FFF2-40B4-BE49-F238E27FC236}">
                <a16:creationId xmlns:a16="http://schemas.microsoft.com/office/drawing/2014/main" id="{01C3AF40-B269-74E1-4E6B-D0112FA6D776}"/>
              </a:ext>
            </a:extLst>
          </p:cNvPr>
          <p:cNvSpPr/>
          <p:nvPr userDrawn="1"/>
        </p:nvSpPr>
        <p:spPr bwMode="auto">
          <a:xfrm>
            <a:off x="626882" y="375997"/>
            <a:ext cx="584639" cy="504000"/>
          </a:xfrm>
          <a:prstGeom prst="hexagon">
            <a:avLst>
              <a:gd name="adj" fmla="val 25000"/>
              <a:gd name="vf" fmla="val 115470"/>
            </a:avLst>
          </a:prstGeom>
          <a:solidFill>
            <a:srgbClr val="242B5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fr-FR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4_Vide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57D71B1D-1584-3F40-8C5E-B5E96A7D809C}" type="datetimeFigureOut">
              <a:rPr lang="fr-FR"/>
              <a:t>11/10/2023</a:t>
            </a:fld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 bwMode="auto">
          <a:xfrm>
            <a:off x="3028950" y="4767263"/>
            <a:ext cx="3086100" cy="273844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05FB3DD1-35D9-0E46-8EE0-CDF0AED82D19}" type="slidenum">
              <a:rPr lang="fr-FR"/>
              <a:t>‹N°›</a:t>
            </a:fld>
            <a:endParaRPr lang="fr-FR"/>
          </a:p>
        </p:txBody>
      </p:sp>
      <p:sp>
        <p:nvSpPr>
          <p:cNvPr id="5" name="Title 1"/>
          <p:cNvSpPr>
            <a:spLocks noGrp="1"/>
          </p:cNvSpPr>
          <p:nvPr>
            <p:ph type="title" hasCustomPrompt="1"/>
          </p:nvPr>
        </p:nvSpPr>
        <p:spPr bwMode="auto">
          <a:xfrm>
            <a:off x="618008" y="1755803"/>
            <a:ext cx="7897341" cy="994172"/>
          </a:xfrm>
          <a:prstGeom prst="rect">
            <a:avLst/>
          </a:prstGeom>
        </p:spPr>
        <p:txBody>
          <a:bodyPr/>
          <a:lstStyle>
            <a:lvl1pPr algn="ctr">
              <a:defRPr/>
            </a:lvl1pPr>
          </a:lstStyle>
          <a:p>
            <a:pPr>
              <a:defRPr/>
            </a:pPr>
            <a:r>
              <a:rPr lang="fr-FR"/>
              <a:t>CLIQUEZ ET MODIFIEZ LE TITRE</a:t>
            </a:r>
            <a:endParaRPr lang="en-US"/>
          </a:p>
        </p:txBody>
      </p:sp>
      <p:grpSp>
        <p:nvGrpSpPr>
          <p:cNvPr id="6" name="Grouper 37"/>
          <p:cNvGrpSpPr/>
          <p:nvPr userDrawn="1"/>
        </p:nvGrpSpPr>
        <p:grpSpPr bwMode="auto">
          <a:xfrm>
            <a:off x="6979896" y="311438"/>
            <a:ext cx="2171528" cy="4520623"/>
            <a:chOff x="6979896" y="311438"/>
            <a:chExt cx="2171528" cy="4520623"/>
          </a:xfrm>
          <a:solidFill>
            <a:srgbClr val="FFA300">
              <a:alpha val="20000"/>
            </a:srgbClr>
          </a:solidFill>
        </p:grpSpPr>
        <p:sp>
          <p:nvSpPr>
            <p:cNvPr id="7" name="Forme libre 33"/>
            <p:cNvSpPr/>
            <p:nvPr/>
          </p:nvSpPr>
          <p:spPr bwMode="auto">
            <a:xfrm rot="10800000">
              <a:off x="6979896" y="311438"/>
              <a:ext cx="2171528" cy="4520623"/>
            </a:xfrm>
            <a:custGeom>
              <a:avLst/>
              <a:gdLst>
                <a:gd name="connsiteX0" fmla="*/ 0 w 2199456"/>
                <a:gd name="connsiteY0" fmla="*/ 4578763 h 4578763"/>
                <a:gd name="connsiteX1" fmla="*/ 0 w 2199456"/>
                <a:gd name="connsiteY1" fmla="*/ 3608979 h 4578763"/>
                <a:gd name="connsiteX2" fmla="*/ 173161 w 2199456"/>
                <a:gd name="connsiteY2" fmla="*/ 3591522 h 4578763"/>
                <a:gd name="connsiteX3" fmla="*/ 1234437 w 2199456"/>
                <a:gd name="connsiteY3" fmla="*/ 2289381 h 4578763"/>
                <a:gd name="connsiteX4" fmla="*/ 173161 w 2199456"/>
                <a:gd name="connsiteY4" fmla="*/ 987240 h 4578763"/>
                <a:gd name="connsiteX5" fmla="*/ 0 w 2199456"/>
                <a:gd name="connsiteY5" fmla="*/ 969784 h 4578763"/>
                <a:gd name="connsiteX6" fmla="*/ 0 w 2199456"/>
                <a:gd name="connsiteY6" fmla="*/ 0 h 4578763"/>
                <a:gd name="connsiteX7" fmla="*/ 139857 w 2199456"/>
                <a:gd name="connsiteY7" fmla="*/ 7062 h 4578763"/>
                <a:gd name="connsiteX8" fmla="*/ 2199456 w 2199456"/>
                <a:gd name="connsiteY8" fmla="*/ 2289381 h 4578763"/>
                <a:gd name="connsiteX9" fmla="*/ 139857 w 2199456"/>
                <a:gd name="connsiteY9" fmla="*/ 4571701 h 45787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199456" h="4578763" extrusionOk="0">
                  <a:moveTo>
                    <a:pt x="0" y="4578763"/>
                  </a:moveTo>
                  <a:lnTo>
                    <a:pt x="0" y="3608979"/>
                  </a:lnTo>
                  <a:lnTo>
                    <a:pt x="173161" y="3591522"/>
                  </a:lnTo>
                  <a:cubicBezTo>
                    <a:pt x="778831" y="3467585"/>
                    <a:pt x="1234437" y="2931690"/>
                    <a:pt x="1234437" y="2289381"/>
                  </a:cubicBezTo>
                  <a:cubicBezTo>
                    <a:pt x="1234437" y="1647072"/>
                    <a:pt x="778831" y="1111177"/>
                    <a:pt x="173161" y="987240"/>
                  </a:cubicBezTo>
                  <a:lnTo>
                    <a:pt x="0" y="969784"/>
                  </a:lnTo>
                  <a:lnTo>
                    <a:pt x="0" y="0"/>
                  </a:lnTo>
                  <a:lnTo>
                    <a:pt x="139857" y="7062"/>
                  </a:lnTo>
                  <a:cubicBezTo>
                    <a:pt x="1296703" y="124546"/>
                    <a:pt x="2199456" y="1101539"/>
                    <a:pt x="2199456" y="2289381"/>
                  </a:cubicBezTo>
                  <a:cubicBezTo>
                    <a:pt x="2199456" y="3477224"/>
                    <a:pt x="1296703" y="4454217"/>
                    <a:pt x="139857" y="4571701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fr-FR"/>
            </a:p>
          </p:txBody>
        </p:sp>
        <p:sp>
          <p:nvSpPr>
            <p:cNvPr id="8" name="Forme libre 36"/>
            <p:cNvSpPr/>
            <p:nvPr/>
          </p:nvSpPr>
          <p:spPr bwMode="auto">
            <a:xfrm>
              <a:off x="8489300" y="1909625"/>
              <a:ext cx="662124" cy="1324248"/>
            </a:xfrm>
            <a:custGeom>
              <a:avLst/>
              <a:gdLst>
                <a:gd name="connsiteX0" fmla="*/ 646611 w 646611"/>
                <a:gd name="connsiteY0" fmla="*/ 0 h 1293222"/>
                <a:gd name="connsiteX1" fmla="*/ 646611 w 646611"/>
                <a:gd name="connsiteY1" fmla="*/ 1293222 h 1293222"/>
                <a:gd name="connsiteX2" fmla="*/ 0 w 646611"/>
                <a:gd name="connsiteY2" fmla="*/ 646611 h 1293222"/>
                <a:gd name="connsiteX3" fmla="*/ 646611 w 646611"/>
                <a:gd name="connsiteY3" fmla="*/ 0 h 12932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46611" h="1293222" extrusionOk="0">
                  <a:moveTo>
                    <a:pt x="646611" y="0"/>
                  </a:moveTo>
                  <a:lnTo>
                    <a:pt x="646611" y="1293222"/>
                  </a:lnTo>
                  <a:cubicBezTo>
                    <a:pt x="289498" y="1293222"/>
                    <a:pt x="0" y="1003724"/>
                    <a:pt x="0" y="646611"/>
                  </a:cubicBezTo>
                  <a:cubicBezTo>
                    <a:pt x="0" y="289498"/>
                    <a:pt x="289498" y="0"/>
                    <a:pt x="646611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fr-FR"/>
            </a:p>
          </p:txBody>
        </p:sp>
      </p:grpSp>
      <p:sp>
        <p:nvSpPr>
          <p:cNvPr id="11" name="Hexagone 10"/>
          <p:cNvSpPr/>
          <p:nvPr userDrawn="1"/>
        </p:nvSpPr>
        <p:spPr bwMode="auto">
          <a:xfrm>
            <a:off x="7777017" y="3928376"/>
            <a:ext cx="973107" cy="838887"/>
          </a:xfrm>
          <a:prstGeom prst="hexagon">
            <a:avLst>
              <a:gd name="adj" fmla="val 25000"/>
              <a:gd name="vf" fmla="val 115470"/>
            </a:avLst>
          </a:prstGeom>
          <a:solidFill>
            <a:srgbClr val="FFA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fr-FR"/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C13249FC-2392-F52C-9424-8F6DF3E89EC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 bwMode="auto">
          <a:xfrm>
            <a:off x="98040" y="4400982"/>
            <a:ext cx="1143433" cy="598021"/>
          </a:xfrm>
          <a:prstGeom prst="rect">
            <a:avLst/>
          </a:prstGeom>
        </p:spPr>
      </p:pic>
      <p:sp>
        <p:nvSpPr>
          <p:cNvPr id="10" name="Hexagone 9">
            <a:extLst>
              <a:ext uri="{FF2B5EF4-FFF2-40B4-BE49-F238E27FC236}">
                <a16:creationId xmlns:a16="http://schemas.microsoft.com/office/drawing/2014/main" id="{5BCB6C53-2284-B670-C770-C370CEAE1446}"/>
              </a:ext>
            </a:extLst>
          </p:cNvPr>
          <p:cNvSpPr/>
          <p:nvPr userDrawn="1"/>
        </p:nvSpPr>
        <p:spPr bwMode="auto">
          <a:xfrm>
            <a:off x="115389" y="123997"/>
            <a:ext cx="584639" cy="504000"/>
          </a:xfrm>
          <a:prstGeom prst="hexagon">
            <a:avLst>
              <a:gd name="adj" fmla="val 25000"/>
              <a:gd name="vf" fmla="val 115470"/>
            </a:avLst>
          </a:prstGeom>
          <a:noFill/>
          <a:ln>
            <a:solidFill>
              <a:srgbClr val="242B5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12" name="Hexagone 11">
            <a:extLst>
              <a:ext uri="{FF2B5EF4-FFF2-40B4-BE49-F238E27FC236}">
                <a16:creationId xmlns:a16="http://schemas.microsoft.com/office/drawing/2014/main" id="{44190DFC-CF32-3F4D-9DD3-98359DC98712}"/>
              </a:ext>
            </a:extLst>
          </p:cNvPr>
          <p:cNvSpPr/>
          <p:nvPr userDrawn="1"/>
        </p:nvSpPr>
        <p:spPr bwMode="auto">
          <a:xfrm>
            <a:off x="626882" y="375997"/>
            <a:ext cx="584639" cy="504000"/>
          </a:xfrm>
          <a:prstGeom prst="hexagon">
            <a:avLst>
              <a:gd name="adj" fmla="val 25000"/>
              <a:gd name="vf" fmla="val 115470"/>
            </a:avLst>
          </a:prstGeom>
          <a:solidFill>
            <a:srgbClr val="FFA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fr-FR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3_Vide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57D71B1D-1584-3F40-8C5E-B5E96A7D809C}" type="datetimeFigureOut">
              <a:rPr lang="fr-FR"/>
              <a:t>11/10/2023</a:t>
            </a:fld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 bwMode="auto">
          <a:xfrm>
            <a:off x="3028950" y="4767263"/>
            <a:ext cx="3086100" cy="273844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05FB3DD1-35D9-0E46-8EE0-CDF0AED82D19}" type="slidenum">
              <a:rPr lang="fr-FR"/>
              <a:t>‹N°›</a:t>
            </a:fld>
            <a:endParaRPr lang="fr-FR"/>
          </a:p>
        </p:txBody>
      </p:sp>
      <p:sp>
        <p:nvSpPr>
          <p:cNvPr id="5" name="Title 1"/>
          <p:cNvSpPr>
            <a:spLocks noGrp="1"/>
          </p:cNvSpPr>
          <p:nvPr>
            <p:ph type="title" hasCustomPrompt="1"/>
          </p:nvPr>
        </p:nvSpPr>
        <p:spPr bwMode="auto">
          <a:xfrm>
            <a:off x="618008" y="1755803"/>
            <a:ext cx="7897341" cy="994172"/>
          </a:xfrm>
          <a:prstGeom prst="rect">
            <a:avLst/>
          </a:prstGeom>
        </p:spPr>
        <p:txBody>
          <a:bodyPr/>
          <a:lstStyle>
            <a:lvl1pPr algn="ctr">
              <a:defRPr/>
            </a:lvl1pPr>
          </a:lstStyle>
          <a:p>
            <a:pPr>
              <a:defRPr/>
            </a:pPr>
            <a:r>
              <a:rPr lang="fr-FR"/>
              <a:t>CLIQUEZ ET MODIFIEZ LE TITRE</a:t>
            </a:r>
            <a:endParaRPr lang="en-US"/>
          </a:p>
        </p:txBody>
      </p:sp>
      <p:grpSp>
        <p:nvGrpSpPr>
          <p:cNvPr id="6" name="Grouper 37"/>
          <p:cNvGrpSpPr/>
          <p:nvPr userDrawn="1"/>
        </p:nvGrpSpPr>
        <p:grpSpPr bwMode="auto">
          <a:xfrm>
            <a:off x="6979896" y="311438"/>
            <a:ext cx="2171528" cy="4520623"/>
            <a:chOff x="6979896" y="311438"/>
            <a:chExt cx="2171528" cy="4520623"/>
          </a:xfrm>
          <a:solidFill>
            <a:srgbClr val="744D8F">
              <a:alpha val="25000"/>
            </a:srgbClr>
          </a:solidFill>
        </p:grpSpPr>
        <p:sp>
          <p:nvSpPr>
            <p:cNvPr id="7" name="Forme libre 33"/>
            <p:cNvSpPr/>
            <p:nvPr/>
          </p:nvSpPr>
          <p:spPr bwMode="auto">
            <a:xfrm rot="10800000">
              <a:off x="6979896" y="311438"/>
              <a:ext cx="2171528" cy="4520623"/>
            </a:xfrm>
            <a:custGeom>
              <a:avLst/>
              <a:gdLst>
                <a:gd name="connsiteX0" fmla="*/ 0 w 2199456"/>
                <a:gd name="connsiteY0" fmla="*/ 4578763 h 4578763"/>
                <a:gd name="connsiteX1" fmla="*/ 0 w 2199456"/>
                <a:gd name="connsiteY1" fmla="*/ 3608979 h 4578763"/>
                <a:gd name="connsiteX2" fmla="*/ 173161 w 2199456"/>
                <a:gd name="connsiteY2" fmla="*/ 3591522 h 4578763"/>
                <a:gd name="connsiteX3" fmla="*/ 1234437 w 2199456"/>
                <a:gd name="connsiteY3" fmla="*/ 2289381 h 4578763"/>
                <a:gd name="connsiteX4" fmla="*/ 173161 w 2199456"/>
                <a:gd name="connsiteY4" fmla="*/ 987240 h 4578763"/>
                <a:gd name="connsiteX5" fmla="*/ 0 w 2199456"/>
                <a:gd name="connsiteY5" fmla="*/ 969784 h 4578763"/>
                <a:gd name="connsiteX6" fmla="*/ 0 w 2199456"/>
                <a:gd name="connsiteY6" fmla="*/ 0 h 4578763"/>
                <a:gd name="connsiteX7" fmla="*/ 139857 w 2199456"/>
                <a:gd name="connsiteY7" fmla="*/ 7062 h 4578763"/>
                <a:gd name="connsiteX8" fmla="*/ 2199456 w 2199456"/>
                <a:gd name="connsiteY8" fmla="*/ 2289381 h 4578763"/>
                <a:gd name="connsiteX9" fmla="*/ 139857 w 2199456"/>
                <a:gd name="connsiteY9" fmla="*/ 4571701 h 45787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199456" h="4578763" extrusionOk="0">
                  <a:moveTo>
                    <a:pt x="0" y="4578763"/>
                  </a:moveTo>
                  <a:lnTo>
                    <a:pt x="0" y="3608979"/>
                  </a:lnTo>
                  <a:lnTo>
                    <a:pt x="173161" y="3591522"/>
                  </a:lnTo>
                  <a:cubicBezTo>
                    <a:pt x="778831" y="3467585"/>
                    <a:pt x="1234437" y="2931690"/>
                    <a:pt x="1234437" y="2289381"/>
                  </a:cubicBezTo>
                  <a:cubicBezTo>
                    <a:pt x="1234437" y="1647072"/>
                    <a:pt x="778831" y="1111177"/>
                    <a:pt x="173161" y="987240"/>
                  </a:cubicBezTo>
                  <a:lnTo>
                    <a:pt x="0" y="969784"/>
                  </a:lnTo>
                  <a:lnTo>
                    <a:pt x="0" y="0"/>
                  </a:lnTo>
                  <a:lnTo>
                    <a:pt x="139857" y="7062"/>
                  </a:lnTo>
                  <a:cubicBezTo>
                    <a:pt x="1296703" y="124546"/>
                    <a:pt x="2199456" y="1101539"/>
                    <a:pt x="2199456" y="2289381"/>
                  </a:cubicBezTo>
                  <a:cubicBezTo>
                    <a:pt x="2199456" y="3477224"/>
                    <a:pt x="1296703" y="4454217"/>
                    <a:pt x="139857" y="4571701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fr-FR"/>
            </a:p>
          </p:txBody>
        </p:sp>
        <p:sp>
          <p:nvSpPr>
            <p:cNvPr id="8" name="Forme libre 36"/>
            <p:cNvSpPr/>
            <p:nvPr/>
          </p:nvSpPr>
          <p:spPr bwMode="auto">
            <a:xfrm>
              <a:off x="8489300" y="1909625"/>
              <a:ext cx="662124" cy="1324248"/>
            </a:xfrm>
            <a:custGeom>
              <a:avLst/>
              <a:gdLst>
                <a:gd name="connsiteX0" fmla="*/ 646611 w 646611"/>
                <a:gd name="connsiteY0" fmla="*/ 0 h 1293222"/>
                <a:gd name="connsiteX1" fmla="*/ 646611 w 646611"/>
                <a:gd name="connsiteY1" fmla="*/ 1293222 h 1293222"/>
                <a:gd name="connsiteX2" fmla="*/ 0 w 646611"/>
                <a:gd name="connsiteY2" fmla="*/ 646611 h 1293222"/>
                <a:gd name="connsiteX3" fmla="*/ 646611 w 646611"/>
                <a:gd name="connsiteY3" fmla="*/ 0 h 12932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46611" h="1293222" extrusionOk="0">
                  <a:moveTo>
                    <a:pt x="646611" y="0"/>
                  </a:moveTo>
                  <a:lnTo>
                    <a:pt x="646611" y="1293222"/>
                  </a:lnTo>
                  <a:cubicBezTo>
                    <a:pt x="289498" y="1293222"/>
                    <a:pt x="0" y="1003724"/>
                    <a:pt x="0" y="646611"/>
                  </a:cubicBezTo>
                  <a:cubicBezTo>
                    <a:pt x="0" y="289498"/>
                    <a:pt x="289498" y="0"/>
                    <a:pt x="646611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fr-FR"/>
            </a:p>
          </p:txBody>
        </p:sp>
      </p:grpSp>
      <p:sp>
        <p:nvSpPr>
          <p:cNvPr id="9" name="Hexagone 8"/>
          <p:cNvSpPr/>
          <p:nvPr userDrawn="1"/>
        </p:nvSpPr>
        <p:spPr bwMode="auto">
          <a:xfrm>
            <a:off x="7777017" y="3928376"/>
            <a:ext cx="973107" cy="838887"/>
          </a:xfrm>
          <a:prstGeom prst="hexagon">
            <a:avLst>
              <a:gd name="adj" fmla="val 25000"/>
              <a:gd name="vf" fmla="val 115470"/>
            </a:avLst>
          </a:prstGeom>
          <a:solidFill>
            <a:srgbClr val="744D8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fr-FR"/>
          </a:p>
        </p:txBody>
      </p:sp>
      <p:pic>
        <p:nvPicPr>
          <p:cNvPr id="10" name="Image 9">
            <a:extLst>
              <a:ext uri="{FF2B5EF4-FFF2-40B4-BE49-F238E27FC236}">
                <a16:creationId xmlns:a16="http://schemas.microsoft.com/office/drawing/2014/main" id="{2D9160EB-AB85-D2B6-714C-718A2FB1BAA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 bwMode="auto">
          <a:xfrm>
            <a:off x="98040" y="4400982"/>
            <a:ext cx="1143433" cy="598021"/>
          </a:xfrm>
          <a:prstGeom prst="rect">
            <a:avLst/>
          </a:prstGeom>
        </p:spPr>
      </p:pic>
      <p:sp>
        <p:nvSpPr>
          <p:cNvPr id="11" name="Hexagone 10">
            <a:extLst>
              <a:ext uri="{FF2B5EF4-FFF2-40B4-BE49-F238E27FC236}">
                <a16:creationId xmlns:a16="http://schemas.microsoft.com/office/drawing/2014/main" id="{985CDC88-1E58-FD88-E83F-0AB7D46B8545}"/>
              </a:ext>
            </a:extLst>
          </p:cNvPr>
          <p:cNvSpPr/>
          <p:nvPr userDrawn="1"/>
        </p:nvSpPr>
        <p:spPr bwMode="auto">
          <a:xfrm>
            <a:off x="115389" y="123997"/>
            <a:ext cx="584639" cy="504000"/>
          </a:xfrm>
          <a:prstGeom prst="hexagon">
            <a:avLst>
              <a:gd name="adj" fmla="val 25000"/>
              <a:gd name="vf" fmla="val 115470"/>
            </a:avLst>
          </a:prstGeom>
          <a:noFill/>
          <a:ln>
            <a:solidFill>
              <a:srgbClr val="242B5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12" name="Hexagone 11">
            <a:extLst>
              <a:ext uri="{FF2B5EF4-FFF2-40B4-BE49-F238E27FC236}">
                <a16:creationId xmlns:a16="http://schemas.microsoft.com/office/drawing/2014/main" id="{AF1B76E2-5546-A9B8-B7A4-238EC666A3E3}"/>
              </a:ext>
            </a:extLst>
          </p:cNvPr>
          <p:cNvSpPr/>
          <p:nvPr userDrawn="1"/>
        </p:nvSpPr>
        <p:spPr bwMode="auto">
          <a:xfrm>
            <a:off x="626882" y="385950"/>
            <a:ext cx="584639" cy="504000"/>
          </a:xfrm>
          <a:prstGeom prst="hexagon">
            <a:avLst>
              <a:gd name="adj" fmla="val 25000"/>
              <a:gd name="vf" fmla="val 115470"/>
            </a:avLst>
          </a:prstGeom>
          <a:solidFill>
            <a:srgbClr val="744D8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fr-FR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2_Vide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57D71B1D-1584-3F40-8C5E-B5E96A7D809C}" type="datetimeFigureOut">
              <a:rPr lang="fr-FR"/>
              <a:t>11/10/2023</a:t>
            </a:fld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 bwMode="auto">
          <a:xfrm>
            <a:off x="3028950" y="4767263"/>
            <a:ext cx="3086100" cy="273844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05FB3DD1-35D9-0E46-8EE0-CDF0AED82D19}" type="slidenum">
              <a:rPr lang="fr-FR"/>
              <a:t>‹N°›</a:t>
            </a:fld>
            <a:endParaRPr lang="fr-FR"/>
          </a:p>
        </p:txBody>
      </p:sp>
      <p:sp>
        <p:nvSpPr>
          <p:cNvPr id="5" name="Title 1"/>
          <p:cNvSpPr>
            <a:spLocks noGrp="1"/>
          </p:cNvSpPr>
          <p:nvPr>
            <p:ph type="title" hasCustomPrompt="1"/>
          </p:nvPr>
        </p:nvSpPr>
        <p:spPr bwMode="auto">
          <a:xfrm>
            <a:off x="618008" y="1755803"/>
            <a:ext cx="7897341" cy="994172"/>
          </a:xfrm>
          <a:prstGeom prst="rect">
            <a:avLst/>
          </a:prstGeom>
        </p:spPr>
        <p:txBody>
          <a:bodyPr/>
          <a:lstStyle>
            <a:lvl1pPr algn="ctr">
              <a:defRPr/>
            </a:lvl1pPr>
          </a:lstStyle>
          <a:p>
            <a:pPr>
              <a:defRPr/>
            </a:pPr>
            <a:r>
              <a:rPr lang="fr-FR"/>
              <a:t>CLIQUEZ ET MODIFIEZ LE TITRE</a:t>
            </a:r>
            <a:endParaRPr lang="en-US"/>
          </a:p>
        </p:txBody>
      </p:sp>
      <p:grpSp>
        <p:nvGrpSpPr>
          <p:cNvPr id="6" name="Grouper 37"/>
          <p:cNvGrpSpPr/>
          <p:nvPr userDrawn="1"/>
        </p:nvGrpSpPr>
        <p:grpSpPr bwMode="auto">
          <a:xfrm>
            <a:off x="6979896" y="311438"/>
            <a:ext cx="2171528" cy="4520623"/>
            <a:chOff x="6979896" y="311438"/>
            <a:chExt cx="2171528" cy="4520623"/>
          </a:xfrm>
          <a:solidFill>
            <a:srgbClr val="7F72A8">
              <a:alpha val="25000"/>
            </a:srgbClr>
          </a:solidFill>
        </p:grpSpPr>
        <p:sp>
          <p:nvSpPr>
            <p:cNvPr id="7" name="Forme libre 33"/>
            <p:cNvSpPr/>
            <p:nvPr/>
          </p:nvSpPr>
          <p:spPr bwMode="auto">
            <a:xfrm rot="10800000">
              <a:off x="6979896" y="311438"/>
              <a:ext cx="2171528" cy="4520623"/>
            </a:xfrm>
            <a:custGeom>
              <a:avLst/>
              <a:gdLst>
                <a:gd name="connsiteX0" fmla="*/ 0 w 2199456"/>
                <a:gd name="connsiteY0" fmla="*/ 4578763 h 4578763"/>
                <a:gd name="connsiteX1" fmla="*/ 0 w 2199456"/>
                <a:gd name="connsiteY1" fmla="*/ 3608979 h 4578763"/>
                <a:gd name="connsiteX2" fmla="*/ 173161 w 2199456"/>
                <a:gd name="connsiteY2" fmla="*/ 3591522 h 4578763"/>
                <a:gd name="connsiteX3" fmla="*/ 1234437 w 2199456"/>
                <a:gd name="connsiteY3" fmla="*/ 2289381 h 4578763"/>
                <a:gd name="connsiteX4" fmla="*/ 173161 w 2199456"/>
                <a:gd name="connsiteY4" fmla="*/ 987240 h 4578763"/>
                <a:gd name="connsiteX5" fmla="*/ 0 w 2199456"/>
                <a:gd name="connsiteY5" fmla="*/ 969784 h 4578763"/>
                <a:gd name="connsiteX6" fmla="*/ 0 w 2199456"/>
                <a:gd name="connsiteY6" fmla="*/ 0 h 4578763"/>
                <a:gd name="connsiteX7" fmla="*/ 139857 w 2199456"/>
                <a:gd name="connsiteY7" fmla="*/ 7062 h 4578763"/>
                <a:gd name="connsiteX8" fmla="*/ 2199456 w 2199456"/>
                <a:gd name="connsiteY8" fmla="*/ 2289381 h 4578763"/>
                <a:gd name="connsiteX9" fmla="*/ 139857 w 2199456"/>
                <a:gd name="connsiteY9" fmla="*/ 4571701 h 45787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199456" h="4578763" extrusionOk="0">
                  <a:moveTo>
                    <a:pt x="0" y="4578763"/>
                  </a:moveTo>
                  <a:lnTo>
                    <a:pt x="0" y="3608979"/>
                  </a:lnTo>
                  <a:lnTo>
                    <a:pt x="173161" y="3591522"/>
                  </a:lnTo>
                  <a:cubicBezTo>
                    <a:pt x="778831" y="3467585"/>
                    <a:pt x="1234437" y="2931690"/>
                    <a:pt x="1234437" y="2289381"/>
                  </a:cubicBezTo>
                  <a:cubicBezTo>
                    <a:pt x="1234437" y="1647072"/>
                    <a:pt x="778831" y="1111177"/>
                    <a:pt x="173161" y="987240"/>
                  </a:cubicBezTo>
                  <a:lnTo>
                    <a:pt x="0" y="969784"/>
                  </a:lnTo>
                  <a:lnTo>
                    <a:pt x="0" y="0"/>
                  </a:lnTo>
                  <a:lnTo>
                    <a:pt x="139857" y="7062"/>
                  </a:lnTo>
                  <a:cubicBezTo>
                    <a:pt x="1296703" y="124546"/>
                    <a:pt x="2199456" y="1101539"/>
                    <a:pt x="2199456" y="2289381"/>
                  </a:cubicBezTo>
                  <a:cubicBezTo>
                    <a:pt x="2199456" y="3477224"/>
                    <a:pt x="1296703" y="4454217"/>
                    <a:pt x="139857" y="4571701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fr-FR"/>
            </a:p>
          </p:txBody>
        </p:sp>
        <p:sp>
          <p:nvSpPr>
            <p:cNvPr id="8" name="Forme libre 36"/>
            <p:cNvSpPr/>
            <p:nvPr/>
          </p:nvSpPr>
          <p:spPr bwMode="auto">
            <a:xfrm>
              <a:off x="8489300" y="1909625"/>
              <a:ext cx="662124" cy="1324248"/>
            </a:xfrm>
            <a:custGeom>
              <a:avLst/>
              <a:gdLst>
                <a:gd name="connsiteX0" fmla="*/ 646611 w 646611"/>
                <a:gd name="connsiteY0" fmla="*/ 0 h 1293222"/>
                <a:gd name="connsiteX1" fmla="*/ 646611 w 646611"/>
                <a:gd name="connsiteY1" fmla="*/ 1293222 h 1293222"/>
                <a:gd name="connsiteX2" fmla="*/ 0 w 646611"/>
                <a:gd name="connsiteY2" fmla="*/ 646611 h 1293222"/>
                <a:gd name="connsiteX3" fmla="*/ 646611 w 646611"/>
                <a:gd name="connsiteY3" fmla="*/ 0 h 12932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46611" h="1293222" extrusionOk="0">
                  <a:moveTo>
                    <a:pt x="646611" y="0"/>
                  </a:moveTo>
                  <a:lnTo>
                    <a:pt x="646611" y="1293222"/>
                  </a:lnTo>
                  <a:cubicBezTo>
                    <a:pt x="289498" y="1293222"/>
                    <a:pt x="0" y="1003724"/>
                    <a:pt x="0" y="646611"/>
                  </a:cubicBezTo>
                  <a:cubicBezTo>
                    <a:pt x="0" y="289498"/>
                    <a:pt x="289498" y="0"/>
                    <a:pt x="646611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fr-FR"/>
            </a:p>
          </p:txBody>
        </p:sp>
      </p:grpSp>
      <p:sp>
        <p:nvSpPr>
          <p:cNvPr id="10" name="Hexagone 9"/>
          <p:cNvSpPr/>
          <p:nvPr userDrawn="1"/>
        </p:nvSpPr>
        <p:spPr bwMode="auto">
          <a:xfrm>
            <a:off x="7777017" y="3928376"/>
            <a:ext cx="973107" cy="838887"/>
          </a:xfrm>
          <a:prstGeom prst="hexagon">
            <a:avLst>
              <a:gd name="adj" fmla="val 25000"/>
              <a:gd name="vf" fmla="val 115470"/>
            </a:avLst>
          </a:prstGeom>
          <a:solidFill>
            <a:srgbClr val="7F72A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fr-FR"/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AA358E37-157E-0942-3098-886E505B101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 bwMode="auto">
          <a:xfrm>
            <a:off x="98040" y="4400982"/>
            <a:ext cx="1143433" cy="598021"/>
          </a:xfrm>
          <a:prstGeom prst="rect">
            <a:avLst/>
          </a:prstGeom>
        </p:spPr>
      </p:pic>
      <p:sp>
        <p:nvSpPr>
          <p:cNvPr id="11" name="Hexagone 10">
            <a:extLst>
              <a:ext uri="{FF2B5EF4-FFF2-40B4-BE49-F238E27FC236}">
                <a16:creationId xmlns:a16="http://schemas.microsoft.com/office/drawing/2014/main" id="{10432969-C79A-B973-AE65-757979D95D54}"/>
              </a:ext>
            </a:extLst>
          </p:cNvPr>
          <p:cNvSpPr/>
          <p:nvPr userDrawn="1"/>
        </p:nvSpPr>
        <p:spPr bwMode="auto">
          <a:xfrm>
            <a:off x="115389" y="123997"/>
            <a:ext cx="584639" cy="504000"/>
          </a:xfrm>
          <a:prstGeom prst="hexagon">
            <a:avLst>
              <a:gd name="adj" fmla="val 25000"/>
              <a:gd name="vf" fmla="val 115470"/>
            </a:avLst>
          </a:prstGeom>
          <a:noFill/>
          <a:ln>
            <a:solidFill>
              <a:srgbClr val="242B5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12" name="Hexagone 11">
            <a:extLst>
              <a:ext uri="{FF2B5EF4-FFF2-40B4-BE49-F238E27FC236}">
                <a16:creationId xmlns:a16="http://schemas.microsoft.com/office/drawing/2014/main" id="{BD7FCBA4-FF77-1195-B111-E6D46D2CE630}"/>
              </a:ext>
            </a:extLst>
          </p:cNvPr>
          <p:cNvSpPr/>
          <p:nvPr userDrawn="1"/>
        </p:nvSpPr>
        <p:spPr bwMode="auto">
          <a:xfrm>
            <a:off x="628650" y="375997"/>
            <a:ext cx="584639" cy="504000"/>
          </a:xfrm>
          <a:prstGeom prst="hexagon">
            <a:avLst>
              <a:gd name="adj" fmla="val 25000"/>
              <a:gd name="vf" fmla="val 115470"/>
            </a:avLst>
          </a:prstGeom>
          <a:solidFill>
            <a:srgbClr val="7F72A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fr-FR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1_Vide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57D71B1D-1584-3F40-8C5E-B5E96A7D809C}" type="datetimeFigureOut">
              <a:rPr lang="fr-FR"/>
              <a:t>11/10/2023</a:t>
            </a:fld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 bwMode="auto">
          <a:xfrm>
            <a:off x="3028950" y="4767263"/>
            <a:ext cx="3086100" cy="273844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05FB3DD1-35D9-0E46-8EE0-CDF0AED82D19}" type="slidenum">
              <a:rPr lang="fr-FR"/>
              <a:t>‹N°›</a:t>
            </a:fld>
            <a:endParaRPr lang="fr-FR"/>
          </a:p>
        </p:txBody>
      </p:sp>
      <p:sp>
        <p:nvSpPr>
          <p:cNvPr id="5" name="Title 1"/>
          <p:cNvSpPr>
            <a:spLocks noGrp="1"/>
          </p:cNvSpPr>
          <p:nvPr>
            <p:ph type="title" hasCustomPrompt="1"/>
          </p:nvPr>
        </p:nvSpPr>
        <p:spPr bwMode="auto">
          <a:xfrm>
            <a:off x="618008" y="1755803"/>
            <a:ext cx="7897341" cy="994172"/>
          </a:xfrm>
          <a:prstGeom prst="rect">
            <a:avLst/>
          </a:prstGeom>
        </p:spPr>
        <p:txBody>
          <a:bodyPr/>
          <a:lstStyle>
            <a:lvl1pPr algn="ctr">
              <a:defRPr/>
            </a:lvl1pPr>
          </a:lstStyle>
          <a:p>
            <a:pPr>
              <a:defRPr/>
            </a:pPr>
            <a:r>
              <a:rPr lang="fr-FR"/>
              <a:t>CLIQUEZ ET MODIFIEZ LE TITRE</a:t>
            </a:r>
            <a:endParaRPr lang="en-US"/>
          </a:p>
        </p:txBody>
      </p:sp>
      <p:grpSp>
        <p:nvGrpSpPr>
          <p:cNvPr id="6" name="Grouper 37"/>
          <p:cNvGrpSpPr/>
          <p:nvPr userDrawn="1"/>
        </p:nvGrpSpPr>
        <p:grpSpPr bwMode="auto">
          <a:xfrm>
            <a:off x="6979896" y="311438"/>
            <a:ext cx="2171528" cy="4520623"/>
            <a:chOff x="6979896" y="311438"/>
            <a:chExt cx="2171528" cy="4520623"/>
          </a:xfrm>
          <a:solidFill>
            <a:srgbClr val="DA0051">
              <a:alpha val="25000"/>
            </a:srgbClr>
          </a:solidFill>
        </p:grpSpPr>
        <p:sp>
          <p:nvSpPr>
            <p:cNvPr id="7" name="Forme libre 33"/>
            <p:cNvSpPr/>
            <p:nvPr/>
          </p:nvSpPr>
          <p:spPr bwMode="auto">
            <a:xfrm rot="10800000">
              <a:off x="6979896" y="311438"/>
              <a:ext cx="2171528" cy="4520623"/>
            </a:xfrm>
            <a:custGeom>
              <a:avLst/>
              <a:gdLst>
                <a:gd name="connsiteX0" fmla="*/ 0 w 2199456"/>
                <a:gd name="connsiteY0" fmla="*/ 4578763 h 4578763"/>
                <a:gd name="connsiteX1" fmla="*/ 0 w 2199456"/>
                <a:gd name="connsiteY1" fmla="*/ 3608979 h 4578763"/>
                <a:gd name="connsiteX2" fmla="*/ 173161 w 2199456"/>
                <a:gd name="connsiteY2" fmla="*/ 3591522 h 4578763"/>
                <a:gd name="connsiteX3" fmla="*/ 1234437 w 2199456"/>
                <a:gd name="connsiteY3" fmla="*/ 2289381 h 4578763"/>
                <a:gd name="connsiteX4" fmla="*/ 173161 w 2199456"/>
                <a:gd name="connsiteY4" fmla="*/ 987240 h 4578763"/>
                <a:gd name="connsiteX5" fmla="*/ 0 w 2199456"/>
                <a:gd name="connsiteY5" fmla="*/ 969784 h 4578763"/>
                <a:gd name="connsiteX6" fmla="*/ 0 w 2199456"/>
                <a:gd name="connsiteY6" fmla="*/ 0 h 4578763"/>
                <a:gd name="connsiteX7" fmla="*/ 139857 w 2199456"/>
                <a:gd name="connsiteY7" fmla="*/ 7062 h 4578763"/>
                <a:gd name="connsiteX8" fmla="*/ 2199456 w 2199456"/>
                <a:gd name="connsiteY8" fmla="*/ 2289381 h 4578763"/>
                <a:gd name="connsiteX9" fmla="*/ 139857 w 2199456"/>
                <a:gd name="connsiteY9" fmla="*/ 4571701 h 45787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199456" h="4578763" extrusionOk="0">
                  <a:moveTo>
                    <a:pt x="0" y="4578763"/>
                  </a:moveTo>
                  <a:lnTo>
                    <a:pt x="0" y="3608979"/>
                  </a:lnTo>
                  <a:lnTo>
                    <a:pt x="173161" y="3591522"/>
                  </a:lnTo>
                  <a:cubicBezTo>
                    <a:pt x="778831" y="3467585"/>
                    <a:pt x="1234437" y="2931690"/>
                    <a:pt x="1234437" y="2289381"/>
                  </a:cubicBezTo>
                  <a:cubicBezTo>
                    <a:pt x="1234437" y="1647072"/>
                    <a:pt x="778831" y="1111177"/>
                    <a:pt x="173161" y="987240"/>
                  </a:cubicBezTo>
                  <a:lnTo>
                    <a:pt x="0" y="969784"/>
                  </a:lnTo>
                  <a:lnTo>
                    <a:pt x="0" y="0"/>
                  </a:lnTo>
                  <a:lnTo>
                    <a:pt x="139857" y="7062"/>
                  </a:lnTo>
                  <a:cubicBezTo>
                    <a:pt x="1296703" y="124546"/>
                    <a:pt x="2199456" y="1101539"/>
                    <a:pt x="2199456" y="2289381"/>
                  </a:cubicBezTo>
                  <a:cubicBezTo>
                    <a:pt x="2199456" y="3477224"/>
                    <a:pt x="1296703" y="4454217"/>
                    <a:pt x="139857" y="4571701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fr-FR"/>
            </a:p>
          </p:txBody>
        </p:sp>
        <p:sp>
          <p:nvSpPr>
            <p:cNvPr id="8" name="Forme libre 36"/>
            <p:cNvSpPr/>
            <p:nvPr/>
          </p:nvSpPr>
          <p:spPr bwMode="auto">
            <a:xfrm>
              <a:off x="8489300" y="1909625"/>
              <a:ext cx="662124" cy="1324248"/>
            </a:xfrm>
            <a:custGeom>
              <a:avLst/>
              <a:gdLst>
                <a:gd name="connsiteX0" fmla="*/ 646611 w 646611"/>
                <a:gd name="connsiteY0" fmla="*/ 0 h 1293222"/>
                <a:gd name="connsiteX1" fmla="*/ 646611 w 646611"/>
                <a:gd name="connsiteY1" fmla="*/ 1293222 h 1293222"/>
                <a:gd name="connsiteX2" fmla="*/ 0 w 646611"/>
                <a:gd name="connsiteY2" fmla="*/ 646611 h 1293222"/>
                <a:gd name="connsiteX3" fmla="*/ 646611 w 646611"/>
                <a:gd name="connsiteY3" fmla="*/ 0 h 12932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46611" h="1293222" extrusionOk="0">
                  <a:moveTo>
                    <a:pt x="646611" y="0"/>
                  </a:moveTo>
                  <a:lnTo>
                    <a:pt x="646611" y="1293222"/>
                  </a:lnTo>
                  <a:cubicBezTo>
                    <a:pt x="289498" y="1293222"/>
                    <a:pt x="0" y="1003724"/>
                    <a:pt x="0" y="646611"/>
                  </a:cubicBezTo>
                  <a:cubicBezTo>
                    <a:pt x="0" y="289498"/>
                    <a:pt x="289498" y="0"/>
                    <a:pt x="646611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fr-FR"/>
            </a:p>
          </p:txBody>
        </p:sp>
      </p:grpSp>
      <p:sp>
        <p:nvSpPr>
          <p:cNvPr id="10" name="Hexagone 9"/>
          <p:cNvSpPr/>
          <p:nvPr userDrawn="1"/>
        </p:nvSpPr>
        <p:spPr bwMode="auto">
          <a:xfrm>
            <a:off x="7777017" y="3928376"/>
            <a:ext cx="973107" cy="838887"/>
          </a:xfrm>
          <a:prstGeom prst="hexagon">
            <a:avLst>
              <a:gd name="adj" fmla="val 25000"/>
              <a:gd name="vf" fmla="val 115470"/>
            </a:avLst>
          </a:prstGeom>
          <a:solidFill>
            <a:srgbClr val="DA005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fr-FR"/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4BAD65BF-710D-47FD-8B05-AE1FD690915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 bwMode="auto">
          <a:xfrm>
            <a:off x="98040" y="4400982"/>
            <a:ext cx="1143433" cy="598021"/>
          </a:xfrm>
          <a:prstGeom prst="rect">
            <a:avLst/>
          </a:prstGeom>
        </p:spPr>
      </p:pic>
      <p:sp>
        <p:nvSpPr>
          <p:cNvPr id="11" name="Hexagone 10">
            <a:extLst>
              <a:ext uri="{FF2B5EF4-FFF2-40B4-BE49-F238E27FC236}">
                <a16:creationId xmlns:a16="http://schemas.microsoft.com/office/drawing/2014/main" id="{49CE8B54-1AB1-C968-12D0-3896EDC89929}"/>
              </a:ext>
            </a:extLst>
          </p:cNvPr>
          <p:cNvSpPr/>
          <p:nvPr userDrawn="1"/>
        </p:nvSpPr>
        <p:spPr bwMode="auto">
          <a:xfrm>
            <a:off x="115389" y="123997"/>
            <a:ext cx="584639" cy="504000"/>
          </a:xfrm>
          <a:prstGeom prst="hexagon">
            <a:avLst>
              <a:gd name="adj" fmla="val 25000"/>
              <a:gd name="vf" fmla="val 115470"/>
            </a:avLst>
          </a:prstGeom>
          <a:noFill/>
          <a:ln>
            <a:solidFill>
              <a:srgbClr val="242B5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13" name="Hexagone 12">
            <a:extLst>
              <a:ext uri="{FF2B5EF4-FFF2-40B4-BE49-F238E27FC236}">
                <a16:creationId xmlns:a16="http://schemas.microsoft.com/office/drawing/2014/main" id="{C9BD33C0-2092-1AD0-374B-1565A1021E51}"/>
              </a:ext>
            </a:extLst>
          </p:cNvPr>
          <p:cNvSpPr/>
          <p:nvPr userDrawn="1"/>
        </p:nvSpPr>
        <p:spPr bwMode="auto">
          <a:xfrm>
            <a:off x="626882" y="373158"/>
            <a:ext cx="584639" cy="504000"/>
          </a:xfrm>
          <a:prstGeom prst="hexagon">
            <a:avLst>
              <a:gd name="adj" fmla="val 25000"/>
              <a:gd name="vf" fmla="val 115470"/>
            </a:avLst>
          </a:prstGeom>
          <a:solidFill>
            <a:srgbClr val="DA005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fr-FR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5_Vide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57D71B1D-1584-3F40-8C5E-B5E96A7D809C}" type="datetimeFigureOut">
              <a:rPr lang="fr-FR"/>
              <a:t>11/10/2023</a:t>
            </a:fld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 bwMode="auto">
          <a:xfrm>
            <a:off x="3028950" y="4767263"/>
            <a:ext cx="3086100" cy="273844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05FB3DD1-35D9-0E46-8EE0-CDF0AED82D19}" type="slidenum">
              <a:rPr lang="fr-FR"/>
              <a:t>‹N°›</a:t>
            </a:fld>
            <a:endParaRPr lang="fr-FR"/>
          </a:p>
        </p:txBody>
      </p:sp>
      <p:sp>
        <p:nvSpPr>
          <p:cNvPr id="5" name="Title 1"/>
          <p:cNvSpPr>
            <a:spLocks noGrp="1"/>
          </p:cNvSpPr>
          <p:nvPr>
            <p:ph type="title" hasCustomPrompt="1"/>
          </p:nvPr>
        </p:nvSpPr>
        <p:spPr bwMode="auto">
          <a:xfrm>
            <a:off x="618008" y="1755803"/>
            <a:ext cx="7897341" cy="994172"/>
          </a:xfrm>
          <a:prstGeom prst="rect">
            <a:avLst/>
          </a:prstGeom>
        </p:spPr>
        <p:txBody>
          <a:bodyPr/>
          <a:lstStyle>
            <a:lvl1pPr algn="ctr">
              <a:defRPr/>
            </a:lvl1pPr>
          </a:lstStyle>
          <a:p>
            <a:pPr>
              <a:defRPr/>
            </a:pPr>
            <a:r>
              <a:rPr lang="fr-FR"/>
              <a:t>CLIQUEZ ET MODIFIEZ LE TITRE</a:t>
            </a:r>
            <a:endParaRPr lang="en-US"/>
          </a:p>
        </p:txBody>
      </p:sp>
      <p:grpSp>
        <p:nvGrpSpPr>
          <p:cNvPr id="6" name="Grouper 37"/>
          <p:cNvGrpSpPr/>
          <p:nvPr userDrawn="1"/>
        </p:nvGrpSpPr>
        <p:grpSpPr bwMode="auto">
          <a:xfrm>
            <a:off x="6979896" y="311438"/>
            <a:ext cx="2171528" cy="4520623"/>
            <a:chOff x="6979896" y="311438"/>
            <a:chExt cx="2171528" cy="4520623"/>
          </a:xfrm>
          <a:solidFill>
            <a:srgbClr val="009765">
              <a:alpha val="25000"/>
            </a:srgbClr>
          </a:solidFill>
        </p:grpSpPr>
        <p:sp>
          <p:nvSpPr>
            <p:cNvPr id="7" name="Forme libre 33"/>
            <p:cNvSpPr/>
            <p:nvPr/>
          </p:nvSpPr>
          <p:spPr bwMode="auto">
            <a:xfrm rot="10800000">
              <a:off x="6979896" y="311438"/>
              <a:ext cx="2171528" cy="4520623"/>
            </a:xfrm>
            <a:custGeom>
              <a:avLst/>
              <a:gdLst>
                <a:gd name="connsiteX0" fmla="*/ 0 w 2199456"/>
                <a:gd name="connsiteY0" fmla="*/ 4578763 h 4578763"/>
                <a:gd name="connsiteX1" fmla="*/ 0 w 2199456"/>
                <a:gd name="connsiteY1" fmla="*/ 3608979 h 4578763"/>
                <a:gd name="connsiteX2" fmla="*/ 173161 w 2199456"/>
                <a:gd name="connsiteY2" fmla="*/ 3591522 h 4578763"/>
                <a:gd name="connsiteX3" fmla="*/ 1234437 w 2199456"/>
                <a:gd name="connsiteY3" fmla="*/ 2289381 h 4578763"/>
                <a:gd name="connsiteX4" fmla="*/ 173161 w 2199456"/>
                <a:gd name="connsiteY4" fmla="*/ 987240 h 4578763"/>
                <a:gd name="connsiteX5" fmla="*/ 0 w 2199456"/>
                <a:gd name="connsiteY5" fmla="*/ 969784 h 4578763"/>
                <a:gd name="connsiteX6" fmla="*/ 0 w 2199456"/>
                <a:gd name="connsiteY6" fmla="*/ 0 h 4578763"/>
                <a:gd name="connsiteX7" fmla="*/ 139857 w 2199456"/>
                <a:gd name="connsiteY7" fmla="*/ 7062 h 4578763"/>
                <a:gd name="connsiteX8" fmla="*/ 2199456 w 2199456"/>
                <a:gd name="connsiteY8" fmla="*/ 2289381 h 4578763"/>
                <a:gd name="connsiteX9" fmla="*/ 139857 w 2199456"/>
                <a:gd name="connsiteY9" fmla="*/ 4571701 h 45787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199456" h="4578763" extrusionOk="0">
                  <a:moveTo>
                    <a:pt x="0" y="4578763"/>
                  </a:moveTo>
                  <a:lnTo>
                    <a:pt x="0" y="3608979"/>
                  </a:lnTo>
                  <a:lnTo>
                    <a:pt x="173161" y="3591522"/>
                  </a:lnTo>
                  <a:cubicBezTo>
                    <a:pt x="778831" y="3467585"/>
                    <a:pt x="1234437" y="2931690"/>
                    <a:pt x="1234437" y="2289381"/>
                  </a:cubicBezTo>
                  <a:cubicBezTo>
                    <a:pt x="1234437" y="1647072"/>
                    <a:pt x="778831" y="1111177"/>
                    <a:pt x="173161" y="987240"/>
                  </a:cubicBezTo>
                  <a:lnTo>
                    <a:pt x="0" y="969784"/>
                  </a:lnTo>
                  <a:lnTo>
                    <a:pt x="0" y="0"/>
                  </a:lnTo>
                  <a:lnTo>
                    <a:pt x="139857" y="7062"/>
                  </a:lnTo>
                  <a:cubicBezTo>
                    <a:pt x="1296703" y="124546"/>
                    <a:pt x="2199456" y="1101539"/>
                    <a:pt x="2199456" y="2289381"/>
                  </a:cubicBezTo>
                  <a:cubicBezTo>
                    <a:pt x="2199456" y="3477224"/>
                    <a:pt x="1296703" y="4454217"/>
                    <a:pt x="139857" y="4571701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fr-FR"/>
            </a:p>
          </p:txBody>
        </p:sp>
        <p:sp>
          <p:nvSpPr>
            <p:cNvPr id="8" name="Forme libre 36"/>
            <p:cNvSpPr/>
            <p:nvPr/>
          </p:nvSpPr>
          <p:spPr bwMode="auto">
            <a:xfrm>
              <a:off x="8489300" y="1909625"/>
              <a:ext cx="662124" cy="1324248"/>
            </a:xfrm>
            <a:custGeom>
              <a:avLst/>
              <a:gdLst>
                <a:gd name="connsiteX0" fmla="*/ 646611 w 646611"/>
                <a:gd name="connsiteY0" fmla="*/ 0 h 1293222"/>
                <a:gd name="connsiteX1" fmla="*/ 646611 w 646611"/>
                <a:gd name="connsiteY1" fmla="*/ 1293222 h 1293222"/>
                <a:gd name="connsiteX2" fmla="*/ 0 w 646611"/>
                <a:gd name="connsiteY2" fmla="*/ 646611 h 1293222"/>
                <a:gd name="connsiteX3" fmla="*/ 646611 w 646611"/>
                <a:gd name="connsiteY3" fmla="*/ 0 h 12932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46611" h="1293222" extrusionOk="0">
                  <a:moveTo>
                    <a:pt x="646611" y="0"/>
                  </a:moveTo>
                  <a:lnTo>
                    <a:pt x="646611" y="1293222"/>
                  </a:lnTo>
                  <a:cubicBezTo>
                    <a:pt x="289498" y="1293222"/>
                    <a:pt x="0" y="1003724"/>
                    <a:pt x="0" y="646611"/>
                  </a:cubicBezTo>
                  <a:cubicBezTo>
                    <a:pt x="0" y="289498"/>
                    <a:pt x="289498" y="0"/>
                    <a:pt x="646611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fr-FR"/>
            </a:p>
          </p:txBody>
        </p:sp>
      </p:grpSp>
      <p:sp>
        <p:nvSpPr>
          <p:cNvPr id="10" name="Hexagone 9"/>
          <p:cNvSpPr/>
          <p:nvPr userDrawn="1"/>
        </p:nvSpPr>
        <p:spPr bwMode="auto">
          <a:xfrm>
            <a:off x="7777017" y="3928376"/>
            <a:ext cx="973107" cy="838887"/>
          </a:xfrm>
          <a:prstGeom prst="hexagon">
            <a:avLst>
              <a:gd name="adj" fmla="val 25000"/>
              <a:gd name="vf" fmla="val 115470"/>
            </a:avLst>
          </a:prstGeom>
          <a:solidFill>
            <a:srgbClr val="0097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fr-FR"/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2EAC5555-D80A-9C54-7FE6-28AAA922CC4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 bwMode="auto">
          <a:xfrm>
            <a:off x="98040" y="4400982"/>
            <a:ext cx="1143433" cy="598021"/>
          </a:xfrm>
          <a:prstGeom prst="rect">
            <a:avLst/>
          </a:prstGeom>
        </p:spPr>
      </p:pic>
      <p:sp>
        <p:nvSpPr>
          <p:cNvPr id="11" name="Hexagone 10">
            <a:extLst>
              <a:ext uri="{FF2B5EF4-FFF2-40B4-BE49-F238E27FC236}">
                <a16:creationId xmlns:a16="http://schemas.microsoft.com/office/drawing/2014/main" id="{34B1085B-059B-701F-C76F-039723AE2C05}"/>
              </a:ext>
            </a:extLst>
          </p:cNvPr>
          <p:cNvSpPr/>
          <p:nvPr userDrawn="1"/>
        </p:nvSpPr>
        <p:spPr bwMode="auto">
          <a:xfrm>
            <a:off x="115389" y="123997"/>
            <a:ext cx="584639" cy="504000"/>
          </a:xfrm>
          <a:prstGeom prst="hexagon">
            <a:avLst>
              <a:gd name="adj" fmla="val 25000"/>
              <a:gd name="vf" fmla="val 115470"/>
            </a:avLst>
          </a:prstGeom>
          <a:noFill/>
          <a:ln>
            <a:solidFill>
              <a:srgbClr val="242B5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13" name="Hexagone 12">
            <a:extLst>
              <a:ext uri="{FF2B5EF4-FFF2-40B4-BE49-F238E27FC236}">
                <a16:creationId xmlns:a16="http://schemas.microsoft.com/office/drawing/2014/main" id="{F64CA1CF-07C6-4F19-94CF-63CA2F15CDC0}"/>
              </a:ext>
            </a:extLst>
          </p:cNvPr>
          <p:cNvSpPr/>
          <p:nvPr userDrawn="1"/>
        </p:nvSpPr>
        <p:spPr bwMode="auto">
          <a:xfrm>
            <a:off x="622344" y="388609"/>
            <a:ext cx="584639" cy="504000"/>
          </a:xfrm>
          <a:prstGeom prst="hexagon">
            <a:avLst>
              <a:gd name="adj" fmla="val 25000"/>
              <a:gd name="vf" fmla="val 115470"/>
            </a:avLst>
          </a:prstGeom>
          <a:solidFill>
            <a:srgbClr val="0097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fr-F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obj" preserve="1" userDrawn="1">
  <p:cSld name="2_Titre et contenu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 bwMode="auto">
          <a:xfrm>
            <a:off x="1355832" y="273844"/>
            <a:ext cx="7159517" cy="994172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fr-FR"/>
              <a:t>CLIQUEZ ET MODIFIEZ LE TITRE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 bwMode="auto">
          <a:xfrm>
            <a:off x="628650" y="1369218"/>
            <a:ext cx="7886700" cy="3263504"/>
          </a:xfrm>
          <a:prstGeom prst="rect">
            <a:avLst/>
          </a:prstGeom>
        </p:spPr>
        <p:txBody>
          <a:bodyPr/>
          <a:lstStyle/>
          <a:p>
            <a:pPr lvl="0">
              <a:defRPr/>
            </a:pPr>
            <a:r>
              <a:rPr lang="fr-FR"/>
              <a:t>Cliquez pour modifier les styles du texte du masque</a:t>
            </a:r>
            <a:endParaRPr/>
          </a:p>
          <a:p>
            <a:pPr lvl="1">
              <a:defRPr/>
            </a:pPr>
            <a:r>
              <a:rPr lang="fr-FR"/>
              <a:t>Deuxième niveau</a:t>
            </a:r>
            <a:endParaRPr/>
          </a:p>
          <a:p>
            <a:pPr lvl="2">
              <a:defRPr/>
            </a:pPr>
            <a:r>
              <a:rPr lang="fr-FR"/>
              <a:t>Troisième niveau</a:t>
            </a:r>
            <a:endParaRPr/>
          </a:p>
          <a:p>
            <a:pPr lvl="3">
              <a:defRPr/>
            </a:pPr>
            <a:r>
              <a:rPr lang="fr-FR"/>
              <a:t>Quatrième niveau</a:t>
            </a:r>
            <a:endParaRPr/>
          </a:p>
          <a:p>
            <a:pPr lvl="4">
              <a:defRPr/>
            </a:pPr>
            <a:r>
              <a:rPr lang="fr-FR"/>
              <a:t>Cinquième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57D71B1D-1584-3F40-8C5E-B5E96A7D809C}" type="datetimeFigureOut">
              <a:rPr lang="fr-FR"/>
              <a:t>11/10/2023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>
          <a:xfrm>
            <a:off x="3028950" y="4767263"/>
            <a:ext cx="3086100" cy="273844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05FB3DD1-35D9-0E46-8EE0-CDF0AED82D19}" type="slidenum">
              <a:rPr lang="fr-FR"/>
              <a:t>‹N°›</a:t>
            </a:fld>
            <a:endParaRPr lang="fr-FR"/>
          </a:p>
        </p:txBody>
      </p:sp>
      <p:sp>
        <p:nvSpPr>
          <p:cNvPr id="10" name="Hexagone 9"/>
          <p:cNvSpPr/>
          <p:nvPr userDrawn="1"/>
        </p:nvSpPr>
        <p:spPr bwMode="auto">
          <a:xfrm>
            <a:off x="8028796" y="3928376"/>
            <a:ext cx="973107" cy="838887"/>
          </a:xfrm>
          <a:prstGeom prst="hexagon">
            <a:avLst>
              <a:gd name="adj" fmla="val 25000"/>
              <a:gd name="vf" fmla="val 115470"/>
            </a:avLst>
          </a:prstGeom>
          <a:solidFill>
            <a:srgbClr val="1C216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12" name="Hexagone 11"/>
          <p:cNvSpPr/>
          <p:nvPr userDrawn="1"/>
        </p:nvSpPr>
        <p:spPr bwMode="auto">
          <a:xfrm>
            <a:off x="626882" y="375997"/>
            <a:ext cx="584639" cy="504000"/>
          </a:xfrm>
          <a:prstGeom prst="hexagon">
            <a:avLst>
              <a:gd name="adj" fmla="val 25000"/>
              <a:gd name="vf" fmla="val 115470"/>
            </a:avLst>
          </a:prstGeom>
          <a:solidFill>
            <a:srgbClr val="FFA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13" name="Hexagone 12"/>
          <p:cNvSpPr/>
          <p:nvPr userDrawn="1"/>
        </p:nvSpPr>
        <p:spPr bwMode="auto">
          <a:xfrm>
            <a:off x="115389" y="123997"/>
            <a:ext cx="584639" cy="504000"/>
          </a:xfrm>
          <a:prstGeom prst="hexagon">
            <a:avLst>
              <a:gd name="adj" fmla="val 25000"/>
              <a:gd name="vf" fmla="val 115470"/>
            </a:avLst>
          </a:prstGeom>
          <a:noFill/>
          <a:ln>
            <a:solidFill>
              <a:srgbClr val="242B5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15" name="Hexagone 14"/>
          <p:cNvSpPr/>
          <p:nvPr userDrawn="1"/>
        </p:nvSpPr>
        <p:spPr bwMode="auto">
          <a:xfrm>
            <a:off x="8028796" y="3928375"/>
            <a:ext cx="973107" cy="838887"/>
          </a:xfrm>
          <a:prstGeom prst="hexagon">
            <a:avLst>
              <a:gd name="adj" fmla="val 25000"/>
              <a:gd name="vf" fmla="val 115470"/>
            </a:avLst>
          </a:prstGeom>
          <a:solidFill>
            <a:srgbClr val="FFA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14" name="Hexagone 13"/>
          <p:cNvSpPr/>
          <p:nvPr userDrawn="1"/>
        </p:nvSpPr>
        <p:spPr bwMode="auto">
          <a:xfrm>
            <a:off x="8028796" y="3931455"/>
            <a:ext cx="973107" cy="838887"/>
          </a:xfrm>
          <a:prstGeom prst="hexagon">
            <a:avLst>
              <a:gd name="adj" fmla="val 25000"/>
              <a:gd name="vf" fmla="val 115470"/>
            </a:avLst>
          </a:prstGeom>
          <a:solidFill>
            <a:srgbClr val="744D8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16" name="Hexagone 15"/>
          <p:cNvSpPr/>
          <p:nvPr userDrawn="1"/>
        </p:nvSpPr>
        <p:spPr bwMode="auto">
          <a:xfrm>
            <a:off x="626882" y="375997"/>
            <a:ext cx="584639" cy="504000"/>
          </a:xfrm>
          <a:prstGeom prst="hexagon">
            <a:avLst>
              <a:gd name="adj" fmla="val 25000"/>
              <a:gd name="vf" fmla="val 115470"/>
            </a:avLst>
          </a:prstGeom>
          <a:solidFill>
            <a:srgbClr val="744D8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fr-FR"/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2EF95CCA-C6C4-1790-0161-122C24A298B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 bwMode="auto">
          <a:xfrm>
            <a:off x="98040" y="4400982"/>
            <a:ext cx="1143433" cy="598021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6_Vide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57D71B1D-1584-3F40-8C5E-B5E96A7D809C}" type="datetimeFigureOut">
              <a:rPr lang="fr-FR"/>
              <a:t>11/10/2023</a:t>
            </a:fld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 bwMode="auto">
          <a:xfrm>
            <a:off x="3028950" y="4767263"/>
            <a:ext cx="3086100" cy="273844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05FB3DD1-35D9-0E46-8EE0-CDF0AED82D19}" type="slidenum">
              <a:rPr lang="fr-FR"/>
              <a:t>‹N°›</a:t>
            </a:fld>
            <a:endParaRPr lang="fr-FR"/>
          </a:p>
        </p:txBody>
      </p:sp>
      <p:sp>
        <p:nvSpPr>
          <p:cNvPr id="5" name="Title 1"/>
          <p:cNvSpPr>
            <a:spLocks noGrp="1"/>
          </p:cNvSpPr>
          <p:nvPr>
            <p:ph type="title" hasCustomPrompt="1"/>
          </p:nvPr>
        </p:nvSpPr>
        <p:spPr bwMode="auto">
          <a:xfrm>
            <a:off x="618008" y="1755803"/>
            <a:ext cx="7897341" cy="994172"/>
          </a:xfrm>
          <a:prstGeom prst="rect">
            <a:avLst/>
          </a:prstGeom>
        </p:spPr>
        <p:txBody>
          <a:bodyPr/>
          <a:lstStyle>
            <a:lvl1pPr algn="ctr">
              <a:defRPr/>
            </a:lvl1pPr>
          </a:lstStyle>
          <a:p>
            <a:pPr>
              <a:defRPr/>
            </a:pPr>
            <a:r>
              <a:rPr lang="fr-FR"/>
              <a:t>CLIQUEZ ET MODIFIEZ LE TITRE</a:t>
            </a:r>
            <a:endParaRPr lang="en-US"/>
          </a:p>
        </p:txBody>
      </p:sp>
      <p:grpSp>
        <p:nvGrpSpPr>
          <p:cNvPr id="6" name="Grouper 37"/>
          <p:cNvGrpSpPr/>
          <p:nvPr userDrawn="1"/>
        </p:nvGrpSpPr>
        <p:grpSpPr bwMode="auto">
          <a:xfrm>
            <a:off x="6979896" y="311438"/>
            <a:ext cx="2171528" cy="4520623"/>
            <a:chOff x="6979896" y="311438"/>
            <a:chExt cx="2171528" cy="4520623"/>
          </a:xfrm>
          <a:solidFill>
            <a:srgbClr val="ED5D87">
              <a:alpha val="25000"/>
            </a:srgbClr>
          </a:solidFill>
        </p:grpSpPr>
        <p:sp>
          <p:nvSpPr>
            <p:cNvPr id="7" name="Forme libre 33"/>
            <p:cNvSpPr/>
            <p:nvPr/>
          </p:nvSpPr>
          <p:spPr bwMode="auto">
            <a:xfrm rot="10800000">
              <a:off x="6979896" y="311438"/>
              <a:ext cx="2171528" cy="4520623"/>
            </a:xfrm>
            <a:custGeom>
              <a:avLst/>
              <a:gdLst>
                <a:gd name="connsiteX0" fmla="*/ 0 w 2199456"/>
                <a:gd name="connsiteY0" fmla="*/ 4578763 h 4578763"/>
                <a:gd name="connsiteX1" fmla="*/ 0 w 2199456"/>
                <a:gd name="connsiteY1" fmla="*/ 3608979 h 4578763"/>
                <a:gd name="connsiteX2" fmla="*/ 173161 w 2199456"/>
                <a:gd name="connsiteY2" fmla="*/ 3591522 h 4578763"/>
                <a:gd name="connsiteX3" fmla="*/ 1234437 w 2199456"/>
                <a:gd name="connsiteY3" fmla="*/ 2289381 h 4578763"/>
                <a:gd name="connsiteX4" fmla="*/ 173161 w 2199456"/>
                <a:gd name="connsiteY4" fmla="*/ 987240 h 4578763"/>
                <a:gd name="connsiteX5" fmla="*/ 0 w 2199456"/>
                <a:gd name="connsiteY5" fmla="*/ 969784 h 4578763"/>
                <a:gd name="connsiteX6" fmla="*/ 0 w 2199456"/>
                <a:gd name="connsiteY6" fmla="*/ 0 h 4578763"/>
                <a:gd name="connsiteX7" fmla="*/ 139857 w 2199456"/>
                <a:gd name="connsiteY7" fmla="*/ 7062 h 4578763"/>
                <a:gd name="connsiteX8" fmla="*/ 2199456 w 2199456"/>
                <a:gd name="connsiteY8" fmla="*/ 2289381 h 4578763"/>
                <a:gd name="connsiteX9" fmla="*/ 139857 w 2199456"/>
                <a:gd name="connsiteY9" fmla="*/ 4571701 h 45787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199456" h="4578763" extrusionOk="0">
                  <a:moveTo>
                    <a:pt x="0" y="4578763"/>
                  </a:moveTo>
                  <a:lnTo>
                    <a:pt x="0" y="3608979"/>
                  </a:lnTo>
                  <a:lnTo>
                    <a:pt x="173161" y="3591522"/>
                  </a:lnTo>
                  <a:cubicBezTo>
                    <a:pt x="778831" y="3467585"/>
                    <a:pt x="1234437" y="2931690"/>
                    <a:pt x="1234437" y="2289381"/>
                  </a:cubicBezTo>
                  <a:cubicBezTo>
                    <a:pt x="1234437" y="1647072"/>
                    <a:pt x="778831" y="1111177"/>
                    <a:pt x="173161" y="987240"/>
                  </a:cubicBezTo>
                  <a:lnTo>
                    <a:pt x="0" y="969784"/>
                  </a:lnTo>
                  <a:lnTo>
                    <a:pt x="0" y="0"/>
                  </a:lnTo>
                  <a:lnTo>
                    <a:pt x="139857" y="7062"/>
                  </a:lnTo>
                  <a:cubicBezTo>
                    <a:pt x="1296703" y="124546"/>
                    <a:pt x="2199456" y="1101539"/>
                    <a:pt x="2199456" y="2289381"/>
                  </a:cubicBezTo>
                  <a:cubicBezTo>
                    <a:pt x="2199456" y="3477224"/>
                    <a:pt x="1296703" y="4454217"/>
                    <a:pt x="139857" y="4571701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fr-FR"/>
            </a:p>
          </p:txBody>
        </p:sp>
        <p:sp>
          <p:nvSpPr>
            <p:cNvPr id="8" name="Forme libre 36"/>
            <p:cNvSpPr/>
            <p:nvPr/>
          </p:nvSpPr>
          <p:spPr bwMode="auto">
            <a:xfrm>
              <a:off x="8489300" y="1909625"/>
              <a:ext cx="662124" cy="1324248"/>
            </a:xfrm>
            <a:custGeom>
              <a:avLst/>
              <a:gdLst>
                <a:gd name="connsiteX0" fmla="*/ 646611 w 646611"/>
                <a:gd name="connsiteY0" fmla="*/ 0 h 1293222"/>
                <a:gd name="connsiteX1" fmla="*/ 646611 w 646611"/>
                <a:gd name="connsiteY1" fmla="*/ 1293222 h 1293222"/>
                <a:gd name="connsiteX2" fmla="*/ 0 w 646611"/>
                <a:gd name="connsiteY2" fmla="*/ 646611 h 1293222"/>
                <a:gd name="connsiteX3" fmla="*/ 646611 w 646611"/>
                <a:gd name="connsiteY3" fmla="*/ 0 h 12932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46611" h="1293222" extrusionOk="0">
                  <a:moveTo>
                    <a:pt x="646611" y="0"/>
                  </a:moveTo>
                  <a:lnTo>
                    <a:pt x="646611" y="1293222"/>
                  </a:lnTo>
                  <a:cubicBezTo>
                    <a:pt x="289498" y="1293222"/>
                    <a:pt x="0" y="1003724"/>
                    <a:pt x="0" y="646611"/>
                  </a:cubicBezTo>
                  <a:cubicBezTo>
                    <a:pt x="0" y="289498"/>
                    <a:pt x="289498" y="0"/>
                    <a:pt x="646611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fr-FR"/>
            </a:p>
          </p:txBody>
        </p:sp>
      </p:grpSp>
      <p:sp>
        <p:nvSpPr>
          <p:cNvPr id="10" name="Hexagone 9"/>
          <p:cNvSpPr/>
          <p:nvPr userDrawn="1"/>
        </p:nvSpPr>
        <p:spPr bwMode="auto">
          <a:xfrm>
            <a:off x="7777017" y="3928376"/>
            <a:ext cx="973107" cy="838887"/>
          </a:xfrm>
          <a:prstGeom prst="hexagon">
            <a:avLst>
              <a:gd name="adj" fmla="val 25000"/>
              <a:gd name="vf" fmla="val 115470"/>
            </a:avLst>
          </a:prstGeom>
          <a:solidFill>
            <a:srgbClr val="ED5D8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fr-FR"/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225218FF-0F8D-58A7-D1F3-1E6081DEBAA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 bwMode="auto">
          <a:xfrm>
            <a:off x="98040" y="4400982"/>
            <a:ext cx="1143433" cy="598021"/>
          </a:xfrm>
          <a:prstGeom prst="rect">
            <a:avLst/>
          </a:prstGeom>
        </p:spPr>
      </p:pic>
      <p:sp>
        <p:nvSpPr>
          <p:cNvPr id="11" name="Hexagone 10">
            <a:extLst>
              <a:ext uri="{FF2B5EF4-FFF2-40B4-BE49-F238E27FC236}">
                <a16:creationId xmlns:a16="http://schemas.microsoft.com/office/drawing/2014/main" id="{CDE4EC09-D2D1-216B-8639-A5F7BD8E8021}"/>
              </a:ext>
            </a:extLst>
          </p:cNvPr>
          <p:cNvSpPr/>
          <p:nvPr userDrawn="1"/>
        </p:nvSpPr>
        <p:spPr bwMode="auto">
          <a:xfrm>
            <a:off x="115389" y="123997"/>
            <a:ext cx="584639" cy="504000"/>
          </a:xfrm>
          <a:prstGeom prst="hexagon">
            <a:avLst>
              <a:gd name="adj" fmla="val 25000"/>
              <a:gd name="vf" fmla="val 115470"/>
            </a:avLst>
          </a:prstGeom>
          <a:noFill/>
          <a:ln>
            <a:solidFill>
              <a:srgbClr val="242B5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13" name="Hexagone 12">
            <a:extLst>
              <a:ext uri="{FF2B5EF4-FFF2-40B4-BE49-F238E27FC236}">
                <a16:creationId xmlns:a16="http://schemas.microsoft.com/office/drawing/2014/main" id="{55A3687A-CFD5-2671-9F89-78252208C09F}"/>
              </a:ext>
            </a:extLst>
          </p:cNvPr>
          <p:cNvSpPr/>
          <p:nvPr userDrawn="1"/>
        </p:nvSpPr>
        <p:spPr bwMode="auto">
          <a:xfrm>
            <a:off x="628650" y="392292"/>
            <a:ext cx="584639" cy="504000"/>
          </a:xfrm>
          <a:prstGeom prst="hexagon">
            <a:avLst>
              <a:gd name="adj" fmla="val 25000"/>
              <a:gd name="vf" fmla="val 115470"/>
            </a:avLst>
          </a:prstGeom>
          <a:solidFill>
            <a:srgbClr val="ED5D8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fr-FR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7_Vide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57D71B1D-1584-3F40-8C5E-B5E96A7D809C}" type="datetimeFigureOut">
              <a:rPr lang="fr-FR"/>
              <a:t>11/10/2023</a:t>
            </a:fld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 bwMode="auto">
          <a:xfrm>
            <a:off x="3028950" y="4767263"/>
            <a:ext cx="3086100" cy="273844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05FB3DD1-35D9-0E46-8EE0-CDF0AED82D19}" type="slidenum">
              <a:rPr lang="fr-FR"/>
              <a:t>‹N°›</a:t>
            </a:fld>
            <a:endParaRPr lang="fr-FR"/>
          </a:p>
        </p:txBody>
      </p:sp>
      <p:sp>
        <p:nvSpPr>
          <p:cNvPr id="5" name="Title 1"/>
          <p:cNvSpPr>
            <a:spLocks noGrp="1"/>
          </p:cNvSpPr>
          <p:nvPr>
            <p:ph type="title" hasCustomPrompt="1"/>
          </p:nvPr>
        </p:nvSpPr>
        <p:spPr bwMode="auto">
          <a:xfrm>
            <a:off x="618008" y="1755803"/>
            <a:ext cx="7897341" cy="994172"/>
          </a:xfrm>
          <a:prstGeom prst="rect">
            <a:avLst/>
          </a:prstGeom>
        </p:spPr>
        <p:txBody>
          <a:bodyPr/>
          <a:lstStyle>
            <a:lvl1pPr algn="ctr">
              <a:defRPr/>
            </a:lvl1pPr>
          </a:lstStyle>
          <a:p>
            <a:pPr>
              <a:defRPr/>
            </a:pPr>
            <a:r>
              <a:rPr lang="fr-FR"/>
              <a:t>CLIQUEZ ET MODIFIEZ LE TITRE</a:t>
            </a:r>
            <a:endParaRPr lang="en-US"/>
          </a:p>
        </p:txBody>
      </p:sp>
      <p:grpSp>
        <p:nvGrpSpPr>
          <p:cNvPr id="6" name="Grouper 37"/>
          <p:cNvGrpSpPr/>
          <p:nvPr userDrawn="1"/>
        </p:nvGrpSpPr>
        <p:grpSpPr bwMode="auto">
          <a:xfrm>
            <a:off x="6979896" y="311438"/>
            <a:ext cx="2171528" cy="4520623"/>
            <a:chOff x="6979896" y="311438"/>
            <a:chExt cx="2171528" cy="4520623"/>
          </a:xfrm>
          <a:solidFill>
            <a:srgbClr val="334E8B">
              <a:alpha val="42000"/>
            </a:srgbClr>
          </a:solidFill>
        </p:grpSpPr>
        <p:sp>
          <p:nvSpPr>
            <p:cNvPr id="7" name="Forme libre 33"/>
            <p:cNvSpPr/>
            <p:nvPr/>
          </p:nvSpPr>
          <p:spPr bwMode="auto">
            <a:xfrm rot="10800000">
              <a:off x="6979896" y="311438"/>
              <a:ext cx="2171528" cy="4520623"/>
            </a:xfrm>
            <a:custGeom>
              <a:avLst/>
              <a:gdLst>
                <a:gd name="connsiteX0" fmla="*/ 0 w 2199456"/>
                <a:gd name="connsiteY0" fmla="*/ 4578763 h 4578763"/>
                <a:gd name="connsiteX1" fmla="*/ 0 w 2199456"/>
                <a:gd name="connsiteY1" fmla="*/ 3608979 h 4578763"/>
                <a:gd name="connsiteX2" fmla="*/ 173161 w 2199456"/>
                <a:gd name="connsiteY2" fmla="*/ 3591522 h 4578763"/>
                <a:gd name="connsiteX3" fmla="*/ 1234437 w 2199456"/>
                <a:gd name="connsiteY3" fmla="*/ 2289381 h 4578763"/>
                <a:gd name="connsiteX4" fmla="*/ 173161 w 2199456"/>
                <a:gd name="connsiteY4" fmla="*/ 987240 h 4578763"/>
                <a:gd name="connsiteX5" fmla="*/ 0 w 2199456"/>
                <a:gd name="connsiteY5" fmla="*/ 969784 h 4578763"/>
                <a:gd name="connsiteX6" fmla="*/ 0 w 2199456"/>
                <a:gd name="connsiteY6" fmla="*/ 0 h 4578763"/>
                <a:gd name="connsiteX7" fmla="*/ 139857 w 2199456"/>
                <a:gd name="connsiteY7" fmla="*/ 7062 h 4578763"/>
                <a:gd name="connsiteX8" fmla="*/ 2199456 w 2199456"/>
                <a:gd name="connsiteY8" fmla="*/ 2289381 h 4578763"/>
                <a:gd name="connsiteX9" fmla="*/ 139857 w 2199456"/>
                <a:gd name="connsiteY9" fmla="*/ 4571701 h 45787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199456" h="4578763" extrusionOk="0">
                  <a:moveTo>
                    <a:pt x="0" y="4578763"/>
                  </a:moveTo>
                  <a:lnTo>
                    <a:pt x="0" y="3608979"/>
                  </a:lnTo>
                  <a:lnTo>
                    <a:pt x="173161" y="3591522"/>
                  </a:lnTo>
                  <a:cubicBezTo>
                    <a:pt x="778831" y="3467585"/>
                    <a:pt x="1234437" y="2931690"/>
                    <a:pt x="1234437" y="2289381"/>
                  </a:cubicBezTo>
                  <a:cubicBezTo>
                    <a:pt x="1234437" y="1647072"/>
                    <a:pt x="778831" y="1111177"/>
                    <a:pt x="173161" y="987240"/>
                  </a:cubicBezTo>
                  <a:lnTo>
                    <a:pt x="0" y="969784"/>
                  </a:lnTo>
                  <a:lnTo>
                    <a:pt x="0" y="0"/>
                  </a:lnTo>
                  <a:lnTo>
                    <a:pt x="139857" y="7062"/>
                  </a:lnTo>
                  <a:cubicBezTo>
                    <a:pt x="1296703" y="124546"/>
                    <a:pt x="2199456" y="1101539"/>
                    <a:pt x="2199456" y="2289381"/>
                  </a:cubicBezTo>
                  <a:cubicBezTo>
                    <a:pt x="2199456" y="3477224"/>
                    <a:pt x="1296703" y="4454217"/>
                    <a:pt x="139857" y="4571701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fr-FR"/>
            </a:p>
          </p:txBody>
        </p:sp>
        <p:sp>
          <p:nvSpPr>
            <p:cNvPr id="8" name="Forme libre 36"/>
            <p:cNvSpPr/>
            <p:nvPr/>
          </p:nvSpPr>
          <p:spPr bwMode="auto">
            <a:xfrm>
              <a:off x="8489300" y="1909625"/>
              <a:ext cx="662124" cy="1324248"/>
            </a:xfrm>
            <a:custGeom>
              <a:avLst/>
              <a:gdLst>
                <a:gd name="connsiteX0" fmla="*/ 646611 w 646611"/>
                <a:gd name="connsiteY0" fmla="*/ 0 h 1293222"/>
                <a:gd name="connsiteX1" fmla="*/ 646611 w 646611"/>
                <a:gd name="connsiteY1" fmla="*/ 1293222 h 1293222"/>
                <a:gd name="connsiteX2" fmla="*/ 0 w 646611"/>
                <a:gd name="connsiteY2" fmla="*/ 646611 h 1293222"/>
                <a:gd name="connsiteX3" fmla="*/ 646611 w 646611"/>
                <a:gd name="connsiteY3" fmla="*/ 0 h 12932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46611" h="1293222" extrusionOk="0">
                  <a:moveTo>
                    <a:pt x="646611" y="0"/>
                  </a:moveTo>
                  <a:lnTo>
                    <a:pt x="646611" y="1293222"/>
                  </a:lnTo>
                  <a:cubicBezTo>
                    <a:pt x="289498" y="1293222"/>
                    <a:pt x="0" y="1003724"/>
                    <a:pt x="0" y="646611"/>
                  </a:cubicBezTo>
                  <a:cubicBezTo>
                    <a:pt x="0" y="289498"/>
                    <a:pt x="289498" y="0"/>
                    <a:pt x="646611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fr-FR"/>
            </a:p>
          </p:txBody>
        </p:sp>
      </p:grpSp>
      <p:sp>
        <p:nvSpPr>
          <p:cNvPr id="10" name="Hexagone 9"/>
          <p:cNvSpPr/>
          <p:nvPr userDrawn="1"/>
        </p:nvSpPr>
        <p:spPr bwMode="auto">
          <a:xfrm>
            <a:off x="7777017" y="3928376"/>
            <a:ext cx="973107" cy="838887"/>
          </a:xfrm>
          <a:prstGeom prst="hexagon">
            <a:avLst>
              <a:gd name="adj" fmla="val 25000"/>
              <a:gd name="vf" fmla="val 115470"/>
            </a:avLst>
          </a:prstGeom>
          <a:solidFill>
            <a:srgbClr val="334E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fr-FR"/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0D58603E-E6D9-C754-90B3-27B4CC11A93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 bwMode="auto">
          <a:xfrm>
            <a:off x="98040" y="4400982"/>
            <a:ext cx="1143433" cy="598021"/>
          </a:xfrm>
          <a:prstGeom prst="rect">
            <a:avLst/>
          </a:prstGeom>
        </p:spPr>
      </p:pic>
      <p:sp>
        <p:nvSpPr>
          <p:cNvPr id="11" name="Hexagone 10">
            <a:extLst>
              <a:ext uri="{FF2B5EF4-FFF2-40B4-BE49-F238E27FC236}">
                <a16:creationId xmlns:a16="http://schemas.microsoft.com/office/drawing/2014/main" id="{7FB240DB-4A2A-88DB-A0D0-0AD045075C67}"/>
              </a:ext>
            </a:extLst>
          </p:cNvPr>
          <p:cNvSpPr/>
          <p:nvPr userDrawn="1"/>
        </p:nvSpPr>
        <p:spPr bwMode="auto">
          <a:xfrm>
            <a:off x="115389" y="123997"/>
            <a:ext cx="584639" cy="504000"/>
          </a:xfrm>
          <a:prstGeom prst="hexagon">
            <a:avLst>
              <a:gd name="adj" fmla="val 25000"/>
              <a:gd name="vf" fmla="val 115470"/>
            </a:avLst>
          </a:prstGeom>
          <a:noFill/>
          <a:ln>
            <a:solidFill>
              <a:srgbClr val="242B5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13" name="Hexagone 12">
            <a:extLst>
              <a:ext uri="{FF2B5EF4-FFF2-40B4-BE49-F238E27FC236}">
                <a16:creationId xmlns:a16="http://schemas.microsoft.com/office/drawing/2014/main" id="{D986A8E6-17C7-8D7C-2F94-C241BB85B0D9}"/>
              </a:ext>
            </a:extLst>
          </p:cNvPr>
          <p:cNvSpPr/>
          <p:nvPr userDrawn="1"/>
        </p:nvSpPr>
        <p:spPr bwMode="auto">
          <a:xfrm>
            <a:off x="626882" y="402587"/>
            <a:ext cx="584639" cy="504000"/>
          </a:xfrm>
          <a:prstGeom prst="hexagon">
            <a:avLst>
              <a:gd name="adj" fmla="val 25000"/>
              <a:gd name="vf" fmla="val 115470"/>
            </a:avLst>
          </a:prstGeom>
          <a:solidFill>
            <a:srgbClr val="334E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fr-FR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8_Vide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12" name="Image 11"/>
          <p:cNvPicPr>
            <a:picLocks noChangeAspect="1"/>
          </p:cNvPicPr>
          <p:nvPr userDrawn="1"/>
        </p:nvPicPr>
        <p:blipFill>
          <a:blip r:embed="rId2"/>
          <a:stretch/>
        </p:blipFill>
        <p:spPr bwMode="auto">
          <a:xfrm>
            <a:off x="-7207" y="0"/>
            <a:ext cx="9141291" cy="5143500"/>
          </a:xfrm>
          <a:prstGeom prst="rect">
            <a:avLst/>
          </a:prstGeom>
        </p:spPr>
      </p:pic>
      <p:pic>
        <p:nvPicPr>
          <p:cNvPr id="13" name="Image 12"/>
          <p:cNvPicPr>
            <a:picLocks noChangeAspect="1"/>
          </p:cNvPicPr>
          <p:nvPr userDrawn="1"/>
        </p:nvPicPr>
        <p:blipFill>
          <a:blip r:embed="rId3"/>
          <a:stretch/>
        </p:blipFill>
        <p:spPr bwMode="auto">
          <a:xfrm>
            <a:off x="130707" y="3944705"/>
            <a:ext cx="1933225" cy="1087761"/>
          </a:xfrm>
          <a:prstGeom prst="rect">
            <a:avLst/>
          </a:prstGeom>
        </p:spPr>
      </p:pic>
      <p:sp>
        <p:nvSpPr>
          <p:cNvPr id="15" name="Rectangle 14"/>
          <p:cNvSpPr/>
          <p:nvPr userDrawn="1"/>
        </p:nvSpPr>
        <p:spPr bwMode="auto">
          <a:xfrm>
            <a:off x="241663" y="2305400"/>
            <a:ext cx="4572000" cy="1292662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fr-FR" sz="1000">
                <a:solidFill>
                  <a:srgbClr val="36568C"/>
                </a:solidFill>
                <a:latin typeface="Corporative"/>
                <a:ea typeface="Corporative"/>
                <a:cs typeface="Corporative"/>
              </a:rPr>
              <a:t>Jardins d’Entreprises</a:t>
            </a:r>
            <a:endParaRPr/>
          </a:p>
          <a:p>
            <a:pPr>
              <a:defRPr/>
            </a:pPr>
            <a:r>
              <a:rPr lang="fr-FR" sz="1000">
                <a:solidFill>
                  <a:srgbClr val="36568C"/>
                </a:solidFill>
                <a:latin typeface="Corporative"/>
                <a:ea typeface="Corporative"/>
                <a:cs typeface="Corporative"/>
              </a:rPr>
              <a:t>213 rue de Gerland </a:t>
            </a:r>
            <a:endParaRPr/>
          </a:p>
          <a:p>
            <a:pPr>
              <a:defRPr/>
            </a:pPr>
            <a:r>
              <a:rPr lang="fr-FR" sz="1000">
                <a:solidFill>
                  <a:srgbClr val="36568C"/>
                </a:solidFill>
                <a:latin typeface="Corporative"/>
                <a:ea typeface="Corporative"/>
                <a:cs typeface="Corporative"/>
              </a:rPr>
              <a:t>F69007 LYON </a:t>
            </a:r>
            <a:endParaRPr/>
          </a:p>
          <a:p>
            <a:pPr>
              <a:defRPr/>
            </a:pPr>
            <a:r>
              <a:rPr lang="fr-FR" sz="1000">
                <a:solidFill>
                  <a:srgbClr val="36568C"/>
                </a:solidFill>
                <a:latin typeface="Corporative"/>
                <a:ea typeface="Corporative"/>
                <a:cs typeface="Corporative"/>
              </a:rPr>
              <a:t>04 37 90 17 10 </a:t>
            </a:r>
            <a:endParaRPr/>
          </a:p>
          <a:p>
            <a:pPr>
              <a:defRPr/>
            </a:pPr>
            <a:endParaRPr lang="fr-FR" sz="1000">
              <a:solidFill>
                <a:srgbClr val="36568C"/>
              </a:solidFill>
              <a:latin typeface="Corporative"/>
              <a:ea typeface="Corporative"/>
              <a:cs typeface="Corporative"/>
            </a:endParaRPr>
          </a:p>
          <a:p>
            <a:pPr>
              <a:defRPr/>
            </a:pPr>
            <a:r>
              <a:rPr lang="fr-FR" sz="1400" b="1">
                <a:solidFill>
                  <a:srgbClr val="36568C"/>
                </a:solidFill>
                <a:latin typeface="Corporative"/>
                <a:ea typeface="Corporative"/>
                <a:cs typeface="Corporative"/>
              </a:rPr>
              <a:t>infos@canceropole-clara.com </a:t>
            </a:r>
            <a:endParaRPr/>
          </a:p>
          <a:p>
            <a:pPr>
              <a:defRPr/>
            </a:pPr>
            <a:r>
              <a:rPr lang="fr-FR" sz="1400" b="1">
                <a:solidFill>
                  <a:srgbClr val="36568C"/>
                </a:solidFill>
                <a:latin typeface="Corporative"/>
                <a:ea typeface="Corporative"/>
                <a:cs typeface="Corporative"/>
              </a:rPr>
              <a:t>www.canceropole-clara.com </a:t>
            </a:r>
            <a:endParaRPr/>
          </a:p>
        </p:txBody>
      </p:sp>
      <p:pic>
        <p:nvPicPr>
          <p:cNvPr id="2" name="Image 1">
            <a:extLst>
              <a:ext uri="{FF2B5EF4-FFF2-40B4-BE49-F238E27FC236}">
                <a16:creationId xmlns:a16="http://schemas.microsoft.com/office/drawing/2014/main" id="{F79732A6-84B2-3BA4-8003-78C0FDBF6CCC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 bwMode="auto">
          <a:xfrm>
            <a:off x="7236296" y="4148959"/>
            <a:ext cx="1636544" cy="720080"/>
          </a:xfrm>
          <a:prstGeom prst="rect">
            <a:avLst/>
          </a:prstGeom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81201EDF-DE77-D816-BF95-D15E5F8A92EC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2650705" y="3976209"/>
            <a:ext cx="3842590" cy="1056257"/>
          </a:xfrm>
          <a:prstGeom prst="rect">
            <a:avLst/>
          </a:prstGeom>
        </p:spPr>
      </p:pic>
      <p:sp>
        <p:nvSpPr>
          <p:cNvPr id="3" name="Hexagone 2">
            <a:extLst>
              <a:ext uri="{FF2B5EF4-FFF2-40B4-BE49-F238E27FC236}">
                <a16:creationId xmlns:a16="http://schemas.microsoft.com/office/drawing/2014/main" id="{9E153BAF-C7C2-1DF1-7076-4D45FB954A3B}"/>
              </a:ext>
            </a:extLst>
          </p:cNvPr>
          <p:cNvSpPr/>
          <p:nvPr userDrawn="1"/>
        </p:nvSpPr>
        <p:spPr bwMode="auto">
          <a:xfrm>
            <a:off x="115389" y="123997"/>
            <a:ext cx="584639" cy="504000"/>
          </a:xfrm>
          <a:prstGeom prst="hexagon">
            <a:avLst>
              <a:gd name="adj" fmla="val 25000"/>
              <a:gd name="vf" fmla="val 115470"/>
            </a:avLst>
          </a:prstGeom>
          <a:noFill/>
          <a:ln>
            <a:solidFill>
              <a:srgbClr val="242B5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4" name="Hexagone 3">
            <a:extLst>
              <a:ext uri="{FF2B5EF4-FFF2-40B4-BE49-F238E27FC236}">
                <a16:creationId xmlns:a16="http://schemas.microsoft.com/office/drawing/2014/main" id="{2E00BC85-06D1-594B-3169-C473E23D6456}"/>
              </a:ext>
            </a:extLst>
          </p:cNvPr>
          <p:cNvSpPr/>
          <p:nvPr userDrawn="1"/>
        </p:nvSpPr>
        <p:spPr bwMode="auto">
          <a:xfrm>
            <a:off x="626882" y="402587"/>
            <a:ext cx="584639" cy="504000"/>
          </a:xfrm>
          <a:prstGeom prst="hexagon">
            <a:avLst>
              <a:gd name="adj" fmla="val 25000"/>
              <a:gd name="vf" fmla="val 115470"/>
            </a:avLst>
          </a:prstGeom>
          <a:solidFill>
            <a:srgbClr val="334E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obj" preserve="1" userDrawn="1">
  <p:cSld name="3_Titre et contenu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 bwMode="auto">
          <a:xfrm>
            <a:off x="1355832" y="273844"/>
            <a:ext cx="7159517" cy="994172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fr-FR"/>
              <a:t>CLIQUEZ ET MODIFIEZ LE TITRE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 bwMode="auto">
          <a:xfrm>
            <a:off x="628650" y="1369218"/>
            <a:ext cx="7886700" cy="3263504"/>
          </a:xfrm>
          <a:prstGeom prst="rect">
            <a:avLst/>
          </a:prstGeom>
        </p:spPr>
        <p:txBody>
          <a:bodyPr/>
          <a:lstStyle/>
          <a:p>
            <a:pPr lvl="0">
              <a:defRPr/>
            </a:pPr>
            <a:r>
              <a:rPr lang="fr-FR"/>
              <a:t>Cliquez pour modifier les styles du texte du masque</a:t>
            </a:r>
            <a:endParaRPr/>
          </a:p>
          <a:p>
            <a:pPr lvl="1">
              <a:defRPr/>
            </a:pPr>
            <a:r>
              <a:rPr lang="fr-FR"/>
              <a:t>Deuxième niveau</a:t>
            </a:r>
            <a:endParaRPr/>
          </a:p>
          <a:p>
            <a:pPr lvl="2">
              <a:defRPr/>
            </a:pPr>
            <a:r>
              <a:rPr lang="fr-FR"/>
              <a:t>Troisième niveau</a:t>
            </a:r>
            <a:endParaRPr/>
          </a:p>
          <a:p>
            <a:pPr lvl="3">
              <a:defRPr/>
            </a:pPr>
            <a:r>
              <a:rPr lang="fr-FR"/>
              <a:t>Quatrième niveau</a:t>
            </a:r>
            <a:endParaRPr/>
          </a:p>
          <a:p>
            <a:pPr lvl="4">
              <a:defRPr/>
            </a:pPr>
            <a:r>
              <a:rPr lang="fr-FR"/>
              <a:t>Cinquième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57D71B1D-1584-3F40-8C5E-B5E96A7D809C}" type="datetimeFigureOut">
              <a:rPr lang="fr-FR"/>
              <a:t>11/10/2023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>
          <a:xfrm>
            <a:off x="3028950" y="4767263"/>
            <a:ext cx="3086100" cy="273844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05FB3DD1-35D9-0E46-8EE0-CDF0AED82D19}" type="slidenum">
              <a:rPr lang="fr-FR"/>
              <a:t>‹N°›</a:t>
            </a:fld>
            <a:endParaRPr lang="fr-FR"/>
          </a:p>
        </p:txBody>
      </p:sp>
      <p:sp>
        <p:nvSpPr>
          <p:cNvPr id="10" name="Hexagone 9"/>
          <p:cNvSpPr/>
          <p:nvPr userDrawn="1"/>
        </p:nvSpPr>
        <p:spPr bwMode="auto">
          <a:xfrm>
            <a:off x="8028796" y="3928376"/>
            <a:ext cx="973107" cy="838887"/>
          </a:xfrm>
          <a:prstGeom prst="hexagon">
            <a:avLst>
              <a:gd name="adj" fmla="val 25000"/>
              <a:gd name="vf" fmla="val 115470"/>
            </a:avLst>
          </a:prstGeom>
          <a:solidFill>
            <a:srgbClr val="1C216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12" name="Hexagone 11"/>
          <p:cNvSpPr/>
          <p:nvPr userDrawn="1"/>
        </p:nvSpPr>
        <p:spPr bwMode="auto">
          <a:xfrm>
            <a:off x="626882" y="375997"/>
            <a:ext cx="584639" cy="504000"/>
          </a:xfrm>
          <a:prstGeom prst="hexagon">
            <a:avLst>
              <a:gd name="adj" fmla="val 25000"/>
              <a:gd name="vf" fmla="val 115470"/>
            </a:avLst>
          </a:prstGeom>
          <a:solidFill>
            <a:srgbClr val="FFA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13" name="Hexagone 12"/>
          <p:cNvSpPr/>
          <p:nvPr userDrawn="1"/>
        </p:nvSpPr>
        <p:spPr bwMode="auto">
          <a:xfrm>
            <a:off x="115389" y="123997"/>
            <a:ext cx="584639" cy="504000"/>
          </a:xfrm>
          <a:prstGeom prst="hexagon">
            <a:avLst>
              <a:gd name="adj" fmla="val 25000"/>
              <a:gd name="vf" fmla="val 115470"/>
            </a:avLst>
          </a:prstGeom>
          <a:noFill/>
          <a:ln>
            <a:solidFill>
              <a:srgbClr val="242B5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15" name="Hexagone 14"/>
          <p:cNvSpPr/>
          <p:nvPr userDrawn="1"/>
        </p:nvSpPr>
        <p:spPr bwMode="auto">
          <a:xfrm>
            <a:off x="8028796" y="3928375"/>
            <a:ext cx="973107" cy="838887"/>
          </a:xfrm>
          <a:prstGeom prst="hexagon">
            <a:avLst>
              <a:gd name="adj" fmla="val 25000"/>
              <a:gd name="vf" fmla="val 115470"/>
            </a:avLst>
          </a:prstGeom>
          <a:solidFill>
            <a:srgbClr val="FFA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14" name="Hexagone 13"/>
          <p:cNvSpPr/>
          <p:nvPr userDrawn="1"/>
        </p:nvSpPr>
        <p:spPr bwMode="auto">
          <a:xfrm>
            <a:off x="8028796" y="3931455"/>
            <a:ext cx="973107" cy="838887"/>
          </a:xfrm>
          <a:prstGeom prst="hexagon">
            <a:avLst>
              <a:gd name="adj" fmla="val 25000"/>
              <a:gd name="vf" fmla="val 115470"/>
            </a:avLst>
          </a:prstGeom>
          <a:solidFill>
            <a:srgbClr val="744D8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16" name="Hexagone 15"/>
          <p:cNvSpPr/>
          <p:nvPr userDrawn="1"/>
        </p:nvSpPr>
        <p:spPr bwMode="auto">
          <a:xfrm>
            <a:off x="626882" y="375997"/>
            <a:ext cx="584639" cy="504000"/>
          </a:xfrm>
          <a:prstGeom prst="hexagon">
            <a:avLst>
              <a:gd name="adj" fmla="val 25000"/>
              <a:gd name="vf" fmla="val 115470"/>
            </a:avLst>
          </a:prstGeom>
          <a:solidFill>
            <a:srgbClr val="744D8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19" name="Hexagone 18"/>
          <p:cNvSpPr/>
          <p:nvPr userDrawn="1"/>
        </p:nvSpPr>
        <p:spPr bwMode="auto">
          <a:xfrm>
            <a:off x="8028796" y="3931455"/>
            <a:ext cx="973107" cy="838887"/>
          </a:xfrm>
          <a:prstGeom prst="hexagon">
            <a:avLst>
              <a:gd name="adj" fmla="val 25000"/>
              <a:gd name="vf" fmla="val 115470"/>
            </a:avLst>
          </a:prstGeom>
          <a:solidFill>
            <a:srgbClr val="7F72A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20" name="Hexagone 19"/>
          <p:cNvSpPr/>
          <p:nvPr userDrawn="1"/>
        </p:nvSpPr>
        <p:spPr bwMode="auto">
          <a:xfrm>
            <a:off x="628650" y="375997"/>
            <a:ext cx="584639" cy="504000"/>
          </a:xfrm>
          <a:prstGeom prst="hexagon">
            <a:avLst>
              <a:gd name="adj" fmla="val 25000"/>
              <a:gd name="vf" fmla="val 115470"/>
            </a:avLst>
          </a:prstGeom>
          <a:solidFill>
            <a:srgbClr val="7F72A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fr-FR"/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14BCFE60-78DB-042B-3F40-1BBDA10A301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 bwMode="auto">
          <a:xfrm>
            <a:off x="98040" y="4400982"/>
            <a:ext cx="1143433" cy="598021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obj" preserve="1" userDrawn="1">
  <p:cSld name="4_Titre et contenu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auto">
          <a:xfrm>
            <a:off x="1355832" y="273844"/>
            <a:ext cx="7159517" cy="994172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fr-FR"/>
              <a:t>Cliquez et modifiez le titre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 bwMode="auto">
          <a:xfrm>
            <a:off x="628650" y="1369218"/>
            <a:ext cx="7886700" cy="3263504"/>
          </a:xfrm>
          <a:prstGeom prst="rect">
            <a:avLst/>
          </a:prstGeom>
        </p:spPr>
        <p:txBody>
          <a:bodyPr/>
          <a:lstStyle/>
          <a:p>
            <a:pPr lvl="0">
              <a:defRPr/>
            </a:pPr>
            <a:r>
              <a:rPr lang="fr-FR"/>
              <a:t>Cliquez pour modifier les styles du texte du masque</a:t>
            </a:r>
            <a:endParaRPr/>
          </a:p>
          <a:p>
            <a:pPr lvl="1">
              <a:defRPr/>
            </a:pPr>
            <a:r>
              <a:rPr lang="fr-FR"/>
              <a:t>Deuxième niveau</a:t>
            </a:r>
            <a:endParaRPr/>
          </a:p>
          <a:p>
            <a:pPr lvl="2">
              <a:defRPr/>
            </a:pPr>
            <a:r>
              <a:rPr lang="fr-FR"/>
              <a:t>Troisième niveau</a:t>
            </a:r>
            <a:endParaRPr/>
          </a:p>
          <a:p>
            <a:pPr lvl="3">
              <a:defRPr/>
            </a:pPr>
            <a:r>
              <a:rPr lang="fr-FR"/>
              <a:t>Quatrième niveau</a:t>
            </a:r>
            <a:endParaRPr/>
          </a:p>
          <a:p>
            <a:pPr lvl="4">
              <a:defRPr/>
            </a:pPr>
            <a:r>
              <a:rPr lang="fr-FR"/>
              <a:t>Cinquième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57D71B1D-1584-3F40-8C5E-B5E96A7D809C}" type="datetimeFigureOut">
              <a:rPr lang="fr-FR"/>
              <a:t>11/10/2023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>
          <a:xfrm>
            <a:off x="3028950" y="4767263"/>
            <a:ext cx="3086100" cy="273844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05FB3DD1-35D9-0E46-8EE0-CDF0AED82D19}" type="slidenum">
              <a:rPr lang="fr-FR"/>
              <a:t>‹N°›</a:t>
            </a:fld>
            <a:endParaRPr lang="fr-FR"/>
          </a:p>
        </p:txBody>
      </p:sp>
      <p:sp>
        <p:nvSpPr>
          <p:cNvPr id="10" name="Hexagone 9"/>
          <p:cNvSpPr/>
          <p:nvPr userDrawn="1"/>
        </p:nvSpPr>
        <p:spPr bwMode="auto">
          <a:xfrm>
            <a:off x="8028796" y="3928376"/>
            <a:ext cx="973107" cy="838887"/>
          </a:xfrm>
          <a:prstGeom prst="hexagon">
            <a:avLst>
              <a:gd name="adj" fmla="val 25000"/>
              <a:gd name="vf" fmla="val 115470"/>
            </a:avLst>
          </a:prstGeom>
          <a:solidFill>
            <a:srgbClr val="1C216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12" name="Hexagone 11"/>
          <p:cNvSpPr/>
          <p:nvPr userDrawn="1"/>
        </p:nvSpPr>
        <p:spPr bwMode="auto">
          <a:xfrm>
            <a:off x="626882" y="375997"/>
            <a:ext cx="584639" cy="504000"/>
          </a:xfrm>
          <a:prstGeom prst="hexagon">
            <a:avLst>
              <a:gd name="adj" fmla="val 25000"/>
              <a:gd name="vf" fmla="val 115470"/>
            </a:avLst>
          </a:prstGeom>
          <a:solidFill>
            <a:srgbClr val="FFA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13" name="Hexagone 12"/>
          <p:cNvSpPr/>
          <p:nvPr userDrawn="1"/>
        </p:nvSpPr>
        <p:spPr bwMode="auto">
          <a:xfrm>
            <a:off x="115389" y="123997"/>
            <a:ext cx="584639" cy="504000"/>
          </a:xfrm>
          <a:prstGeom prst="hexagon">
            <a:avLst>
              <a:gd name="adj" fmla="val 25000"/>
              <a:gd name="vf" fmla="val 115470"/>
            </a:avLst>
          </a:prstGeom>
          <a:noFill/>
          <a:ln>
            <a:solidFill>
              <a:srgbClr val="242B5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15" name="Hexagone 14"/>
          <p:cNvSpPr/>
          <p:nvPr userDrawn="1"/>
        </p:nvSpPr>
        <p:spPr bwMode="auto">
          <a:xfrm>
            <a:off x="8028796" y="3928375"/>
            <a:ext cx="973107" cy="838887"/>
          </a:xfrm>
          <a:prstGeom prst="hexagon">
            <a:avLst>
              <a:gd name="adj" fmla="val 25000"/>
              <a:gd name="vf" fmla="val 115470"/>
            </a:avLst>
          </a:prstGeom>
          <a:solidFill>
            <a:srgbClr val="FFA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14" name="Hexagone 13"/>
          <p:cNvSpPr/>
          <p:nvPr userDrawn="1"/>
        </p:nvSpPr>
        <p:spPr bwMode="auto">
          <a:xfrm>
            <a:off x="8028796" y="3931455"/>
            <a:ext cx="973107" cy="838887"/>
          </a:xfrm>
          <a:prstGeom prst="hexagon">
            <a:avLst>
              <a:gd name="adj" fmla="val 25000"/>
              <a:gd name="vf" fmla="val 115470"/>
            </a:avLst>
          </a:prstGeom>
          <a:solidFill>
            <a:srgbClr val="744D8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16" name="Hexagone 15"/>
          <p:cNvSpPr/>
          <p:nvPr userDrawn="1"/>
        </p:nvSpPr>
        <p:spPr bwMode="auto">
          <a:xfrm>
            <a:off x="626882" y="375997"/>
            <a:ext cx="584639" cy="504000"/>
          </a:xfrm>
          <a:prstGeom prst="hexagon">
            <a:avLst>
              <a:gd name="adj" fmla="val 25000"/>
              <a:gd name="vf" fmla="val 115470"/>
            </a:avLst>
          </a:prstGeom>
          <a:solidFill>
            <a:srgbClr val="744D8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19" name="Hexagone 18"/>
          <p:cNvSpPr/>
          <p:nvPr userDrawn="1"/>
        </p:nvSpPr>
        <p:spPr bwMode="auto">
          <a:xfrm>
            <a:off x="8028796" y="3931455"/>
            <a:ext cx="973107" cy="838887"/>
          </a:xfrm>
          <a:prstGeom prst="hexagon">
            <a:avLst>
              <a:gd name="adj" fmla="val 25000"/>
              <a:gd name="vf" fmla="val 115470"/>
            </a:avLst>
          </a:prstGeom>
          <a:solidFill>
            <a:srgbClr val="7F72A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20" name="Hexagone 19"/>
          <p:cNvSpPr/>
          <p:nvPr userDrawn="1"/>
        </p:nvSpPr>
        <p:spPr bwMode="auto">
          <a:xfrm>
            <a:off x="628650" y="375997"/>
            <a:ext cx="584639" cy="504000"/>
          </a:xfrm>
          <a:prstGeom prst="hexagon">
            <a:avLst>
              <a:gd name="adj" fmla="val 25000"/>
              <a:gd name="vf" fmla="val 115470"/>
            </a:avLst>
          </a:prstGeom>
          <a:solidFill>
            <a:srgbClr val="7F72A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22" name="Hexagone 21"/>
          <p:cNvSpPr/>
          <p:nvPr userDrawn="1"/>
        </p:nvSpPr>
        <p:spPr bwMode="auto">
          <a:xfrm>
            <a:off x="8028795" y="3918159"/>
            <a:ext cx="973107" cy="838887"/>
          </a:xfrm>
          <a:prstGeom prst="hexagon">
            <a:avLst>
              <a:gd name="adj" fmla="val 25000"/>
              <a:gd name="vf" fmla="val 115470"/>
            </a:avLst>
          </a:prstGeom>
          <a:solidFill>
            <a:srgbClr val="DA005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23" name="Hexagone 22"/>
          <p:cNvSpPr/>
          <p:nvPr userDrawn="1"/>
        </p:nvSpPr>
        <p:spPr bwMode="auto">
          <a:xfrm>
            <a:off x="626882" y="373158"/>
            <a:ext cx="584639" cy="504000"/>
          </a:xfrm>
          <a:prstGeom prst="hexagon">
            <a:avLst>
              <a:gd name="adj" fmla="val 25000"/>
              <a:gd name="vf" fmla="val 115470"/>
            </a:avLst>
          </a:prstGeom>
          <a:solidFill>
            <a:srgbClr val="DA005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fr-FR"/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2094963B-9D36-1A7B-510A-00BF1ABEBD6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 bwMode="auto">
          <a:xfrm>
            <a:off x="98040" y="4400982"/>
            <a:ext cx="1143433" cy="598021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obj" preserve="1" userDrawn="1">
  <p:cSld name="5_Titre et contenu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 bwMode="auto">
          <a:xfrm>
            <a:off x="1355832" y="273844"/>
            <a:ext cx="7159517" cy="994172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fr-FR"/>
              <a:t>CLIQUEZ ET MODIFIEZ LE TITRE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 bwMode="auto">
          <a:xfrm>
            <a:off x="628650" y="1369218"/>
            <a:ext cx="7886700" cy="3263504"/>
          </a:xfrm>
          <a:prstGeom prst="rect">
            <a:avLst/>
          </a:prstGeom>
        </p:spPr>
        <p:txBody>
          <a:bodyPr/>
          <a:lstStyle/>
          <a:p>
            <a:pPr lvl="0">
              <a:defRPr/>
            </a:pPr>
            <a:r>
              <a:rPr lang="fr-FR"/>
              <a:t>Cliquez pour modifier les styles du texte du masque</a:t>
            </a:r>
            <a:endParaRPr/>
          </a:p>
          <a:p>
            <a:pPr lvl="1">
              <a:defRPr/>
            </a:pPr>
            <a:r>
              <a:rPr lang="fr-FR"/>
              <a:t>Deuxième niveau</a:t>
            </a:r>
            <a:endParaRPr/>
          </a:p>
          <a:p>
            <a:pPr lvl="2">
              <a:defRPr/>
            </a:pPr>
            <a:r>
              <a:rPr lang="fr-FR"/>
              <a:t>Troisième niveau</a:t>
            </a:r>
            <a:endParaRPr/>
          </a:p>
          <a:p>
            <a:pPr lvl="3">
              <a:defRPr/>
            </a:pPr>
            <a:r>
              <a:rPr lang="fr-FR"/>
              <a:t>Quatrième niveau</a:t>
            </a:r>
            <a:endParaRPr/>
          </a:p>
          <a:p>
            <a:pPr lvl="4">
              <a:defRPr/>
            </a:pPr>
            <a:r>
              <a:rPr lang="fr-FR"/>
              <a:t>Cinquième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57D71B1D-1584-3F40-8C5E-B5E96A7D809C}" type="datetimeFigureOut">
              <a:rPr lang="fr-FR"/>
              <a:t>11/10/2023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>
          <a:xfrm>
            <a:off x="3028950" y="4767263"/>
            <a:ext cx="3086100" cy="273844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05FB3DD1-35D9-0E46-8EE0-CDF0AED82D19}" type="slidenum">
              <a:rPr lang="fr-FR"/>
              <a:t>‹N°›</a:t>
            </a:fld>
            <a:endParaRPr lang="fr-FR"/>
          </a:p>
        </p:txBody>
      </p:sp>
      <p:sp>
        <p:nvSpPr>
          <p:cNvPr id="10" name="Hexagone 9"/>
          <p:cNvSpPr/>
          <p:nvPr userDrawn="1"/>
        </p:nvSpPr>
        <p:spPr bwMode="auto">
          <a:xfrm>
            <a:off x="8028796" y="3928376"/>
            <a:ext cx="973107" cy="838887"/>
          </a:xfrm>
          <a:prstGeom prst="hexagon">
            <a:avLst>
              <a:gd name="adj" fmla="val 25000"/>
              <a:gd name="vf" fmla="val 115470"/>
            </a:avLst>
          </a:prstGeom>
          <a:solidFill>
            <a:srgbClr val="1C216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13" name="Hexagone 12"/>
          <p:cNvSpPr/>
          <p:nvPr userDrawn="1"/>
        </p:nvSpPr>
        <p:spPr bwMode="auto">
          <a:xfrm>
            <a:off x="115389" y="123997"/>
            <a:ext cx="584639" cy="504000"/>
          </a:xfrm>
          <a:prstGeom prst="hexagon">
            <a:avLst>
              <a:gd name="adj" fmla="val 25000"/>
              <a:gd name="vf" fmla="val 115470"/>
            </a:avLst>
          </a:prstGeom>
          <a:noFill/>
          <a:ln>
            <a:solidFill>
              <a:srgbClr val="242B5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15" name="Hexagone 14"/>
          <p:cNvSpPr/>
          <p:nvPr userDrawn="1"/>
        </p:nvSpPr>
        <p:spPr bwMode="auto">
          <a:xfrm>
            <a:off x="8028796" y="3928375"/>
            <a:ext cx="973107" cy="838887"/>
          </a:xfrm>
          <a:prstGeom prst="hexagon">
            <a:avLst>
              <a:gd name="adj" fmla="val 25000"/>
              <a:gd name="vf" fmla="val 115470"/>
            </a:avLst>
          </a:prstGeom>
          <a:solidFill>
            <a:srgbClr val="FFA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25" name="Hexagone 24"/>
          <p:cNvSpPr/>
          <p:nvPr userDrawn="1"/>
        </p:nvSpPr>
        <p:spPr bwMode="auto">
          <a:xfrm>
            <a:off x="8028796" y="3931455"/>
            <a:ext cx="973107" cy="838887"/>
          </a:xfrm>
          <a:prstGeom prst="hexagon">
            <a:avLst>
              <a:gd name="adj" fmla="val 25000"/>
              <a:gd name="vf" fmla="val 115470"/>
            </a:avLst>
          </a:prstGeom>
          <a:solidFill>
            <a:srgbClr val="0097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26" name="Hexagone 25"/>
          <p:cNvSpPr/>
          <p:nvPr userDrawn="1"/>
        </p:nvSpPr>
        <p:spPr bwMode="auto">
          <a:xfrm>
            <a:off x="622344" y="388609"/>
            <a:ext cx="584639" cy="504000"/>
          </a:xfrm>
          <a:prstGeom prst="hexagon">
            <a:avLst>
              <a:gd name="adj" fmla="val 25000"/>
              <a:gd name="vf" fmla="val 115470"/>
            </a:avLst>
          </a:prstGeom>
          <a:solidFill>
            <a:srgbClr val="0097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fr-FR"/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A6A9B218-1280-643B-86A9-96A81C7B893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 bwMode="auto">
          <a:xfrm>
            <a:off x="98040" y="4400982"/>
            <a:ext cx="1143433" cy="598021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obj" preserve="1" userDrawn="1">
  <p:cSld name="6_Titre et contenu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 bwMode="auto">
          <a:xfrm>
            <a:off x="1355832" y="273844"/>
            <a:ext cx="7159517" cy="994172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fr-FR"/>
              <a:t>CLIQUEZ ET MODIFIEZ LE TITRE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 bwMode="auto">
          <a:xfrm>
            <a:off x="628650" y="1369218"/>
            <a:ext cx="7886700" cy="3263504"/>
          </a:xfrm>
          <a:prstGeom prst="rect">
            <a:avLst/>
          </a:prstGeom>
        </p:spPr>
        <p:txBody>
          <a:bodyPr/>
          <a:lstStyle/>
          <a:p>
            <a:pPr lvl="0">
              <a:defRPr/>
            </a:pPr>
            <a:r>
              <a:rPr lang="fr-FR"/>
              <a:t>Cliquez pour modifier les styles du texte du masque</a:t>
            </a:r>
            <a:endParaRPr/>
          </a:p>
          <a:p>
            <a:pPr lvl="1">
              <a:defRPr/>
            </a:pPr>
            <a:r>
              <a:rPr lang="fr-FR"/>
              <a:t>Deuxième niveau</a:t>
            </a:r>
            <a:endParaRPr/>
          </a:p>
          <a:p>
            <a:pPr lvl="2">
              <a:defRPr/>
            </a:pPr>
            <a:r>
              <a:rPr lang="fr-FR"/>
              <a:t>Troisième niveau</a:t>
            </a:r>
            <a:endParaRPr/>
          </a:p>
          <a:p>
            <a:pPr lvl="3">
              <a:defRPr/>
            </a:pPr>
            <a:r>
              <a:rPr lang="fr-FR"/>
              <a:t>Quatrième niveau</a:t>
            </a:r>
            <a:endParaRPr/>
          </a:p>
          <a:p>
            <a:pPr lvl="4">
              <a:defRPr/>
            </a:pPr>
            <a:r>
              <a:rPr lang="fr-FR"/>
              <a:t>Cinquième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57D71B1D-1584-3F40-8C5E-B5E96A7D809C}" type="datetimeFigureOut">
              <a:rPr lang="fr-FR"/>
              <a:t>11/10/2023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>
          <a:xfrm>
            <a:off x="3028950" y="4767263"/>
            <a:ext cx="3086100" cy="273844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05FB3DD1-35D9-0E46-8EE0-CDF0AED82D19}" type="slidenum">
              <a:rPr lang="fr-FR"/>
              <a:t>‹N°›</a:t>
            </a:fld>
            <a:endParaRPr lang="fr-FR"/>
          </a:p>
        </p:txBody>
      </p:sp>
      <p:sp>
        <p:nvSpPr>
          <p:cNvPr id="10" name="Hexagone 9"/>
          <p:cNvSpPr/>
          <p:nvPr userDrawn="1"/>
        </p:nvSpPr>
        <p:spPr bwMode="auto">
          <a:xfrm>
            <a:off x="8028796" y="3928376"/>
            <a:ext cx="973107" cy="838887"/>
          </a:xfrm>
          <a:prstGeom prst="hexagon">
            <a:avLst>
              <a:gd name="adj" fmla="val 25000"/>
              <a:gd name="vf" fmla="val 115470"/>
            </a:avLst>
          </a:prstGeom>
          <a:solidFill>
            <a:srgbClr val="1C216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13" name="Hexagone 12"/>
          <p:cNvSpPr/>
          <p:nvPr userDrawn="1"/>
        </p:nvSpPr>
        <p:spPr bwMode="auto">
          <a:xfrm>
            <a:off x="115389" y="123997"/>
            <a:ext cx="584639" cy="504000"/>
          </a:xfrm>
          <a:prstGeom prst="hexagon">
            <a:avLst>
              <a:gd name="adj" fmla="val 25000"/>
              <a:gd name="vf" fmla="val 115470"/>
            </a:avLst>
          </a:prstGeom>
          <a:noFill/>
          <a:ln>
            <a:solidFill>
              <a:srgbClr val="242B5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15" name="Hexagone 14"/>
          <p:cNvSpPr/>
          <p:nvPr userDrawn="1"/>
        </p:nvSpPr>
        <p:spPr bwMode="auto">
          <a:xfrm>
            <a:off x="8028796" y="3928375"/>
            <a:ext cx="973107" cy="838887"/>
          </a:xfrm>
          <a:prstGeom prst="hexagon">
            <a:avLst>
              <a:gd name="adj" fmla="val 25000"/>
              <a:gd name="vf" fmla="val 115470"/>
            </a:avLst>
          </a:prstGeom>
          <a:solidFill>
            <a:srgbClr val="FFA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16" name="Hexagone 15"/>
          <p:cNvSpPr/>
          <p:nvPr userDrawn="1"/>
        </p:nvSpPr>
        <p:spPr bwMode="auto">
          <a:xfrm>
            <a:off x="8028796" y="3931455"/>
            <a:ext cx="973107" cy="838887"/>
          </a:xfrm>
          <a:prstGeom prst="hexagon">
            <a:avLst>
              <a:gd name="adj" fmla="val 25000"/>
              <a:gd name="vf" fmla="val 115470"/>
            </a:avLst>
          </a:prstGeom>
          <a:solidFill>
            <a:srgbClr val="ED5D8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17" name="Hexagone 16"/>
          <p:cNvSpPr/>
          <p:nvPr userDrawn="1"/>
        </p:nvSpPr>
        <p:spPr bwMode="auto">
          <a:xfrm>
            <a:off x="628650" y="392292"/>
            <a:ext cx="584639" cy="504000"/>
          </a:xfrm>
          <a:prstGeom prst="hexagon">
            <a:avLst>
              <a:gd name="adj" fmla="val 25000"/>
              <a:gd name="vf" fmla="val 115470"/>
            </a:avLst>
          </a:prstGeom>
          <a:solidFill>
            <a:srgbClr val="ED5D8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fr-FR"/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F4AC2BF7-B7FA-8359-9837-C8055EE0629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 bwMode="auto">
          <a:xfrm>
            <a:off x="98040" y="4400982"/>
            <a:ext cx="1143433" cy="598021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obj" preserve="1" userDrawn="1">
  <p:cSld name="7_Titre et contenu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 bwMode="auto">
          <a:xfrm>
            <a:off x="1355832" y="273844"/>
            <a:ext cx="7159517" cy="994172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fr-FR"/>
              <a:t>CLIQUEZ ET MODIFIEZ LE TITRE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 bwMode="auto">
          <a:xfrm>
            <a:off x="628650" y="1369218"/>
            <a:ext cx="7886700" cy="3263504"/>
          </a:xfrm>
          <a:prstGeom prst="rect">
            <a:avLst/>
          </a:prstGeom>
        </p:spPr>
        <p:txBody>
          <a:bodyPr/>
          <a:lstStyle/>
          <a:p>
            <a:pPr lvl="0">
              <a:defRPr/>
            </a:pPr>
            <a:r>
              <a:rPr lang="fr-FR"/>
              <a:t>Cliquez pour modifier les styles du texte du masque</a:t>
            </a:r>
            <a:endParaRPr/>
          </a:p>
          <a:p>
            <a:pPr lvl="1">
              <a:defRPr/>
            </a:pPr>
            <a:r>
              <a:rPr lang="fr-FR"/>
              <a:t>Deuxième niveau</a:t>
            </a:r>
            <a:endParaRPr/>
          </a:p>
          <a:p>
            <a:pPr lvl="2">
              <a:defRPr/>
            </a:pPr>
            <a:r>
              <a:rPr lang="fr-FR"/>
              <a:t>Troisième niveau</a:t>
            </a:r>
            <a:endParaRPr/>
          </a:p>
          <a:p>
            <a:pPr lvl="3">
              <a:defRPr/>
            </a:pPr>
            <a:r>
              <a:rPr lang="fr-FR"/>
              <a:t>Quatrième niveau</a:t>
            </a:r>
            <a:endParaRPr/>
          </a:p>
          <a:p>
            <a:pPr lvl="4">
              <a:defRPr/>
            </a:pPr>
            <a:r>
              <a:rPr lang="fr-FR"/>
              <a:t>Cinquième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57D71B1D-1584-3F40-8C5E-B5E96A7D809C}" type="datetimeFigureOut">
              <a:rPr lang="fr-FR"/>
              <a:t>11/10/2023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>
          <a:xfrm>
            <a:off x="3028950" y="4767263"/>
            <a:ext cx="3086100" cy="273844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05FB3DD1-35D9-0E46-8EE0-CDF0AED82D19}" type="slidenum">
              <a:rPr lang="fr-FR"/>
              <a:t>‹N°›</a:t>
            </a:fld>
            <a:endParaRPr lang="fr-FR"/>
          </a:p>
        </p:txBody>
      </p:sp>
      <p:sp>
        <p:nvSpPr>
          <p:cNvPr id="10" name="Hexagone 9"/>
          <p:cNvSpPr/>
          <p:nvPr userDrawn="1"/>
        </p:nvSpPr>
        <p:spPr bwMode="auto">
          <a:xfrm>
            <a:off x="8028796" y="3928376"/>
            <a:ext cx="973107" cy="838887"/>
          </a:xfrm>
          <a:prstGeom prst="hexagon">
            <a:avLst>
              <a:gd name="adj" fmla="val 25000"/>
              <a:gd name="vf" fmla="val 115470"/>
            </a:avLst>
          </a:prstGeom>
          <a:solidFill>
            <a:srgbClr val="1C216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13" name="Hexagone 12"/>
          <p:cNvSpPr/>
          <p:nvPr userDrawn="1"/>
        </p:nvSpPr>
        <p:spPr bwMode="auto">
          <a:xfrm>
            <a:off x="115389" y="123997"/>
            <a:ext cx="584639" cy="504000"/>
          </a:xfrm>
          <a:prstGeom prst="hexagon">
            <a:avLst>
              <a:gd name="adj" fmla="val 25000"/>
              <a:gd name="vf" fmla="val 115470"/>
            </a:avLst>
          </a:prstGeom>
          <a:noFill/>
          <a:ln>
            <a:solidFill>
              <a:srgbClr val="242B5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15" name="Hexagone 14"/>
          <p:cNvSpPr/>
          <p:nvPr userDrawn="1"/>
        </p:nvSpPr>
        <p:spPr bwMode="auto">
          <a:xfrm>
            <a:off x="8028796" y="3928375"/>
            <a:ext cx="973107" cy="838887"/>
          </a:xfrm>
          <a:prstGeom prst="hexagon">
            <a:avLst>
              <a:gd name="adj" fmla="val 25000"/>
              <a:gd name="vf" fmla="val 115470"/>
            </a:avLst>
          </a:prstGeom>
          <a:solidFill>
            <a:srgbClr val="FFA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18" name="Hexagone 17"/>
          <p:cNvSpPr/>
          <p:nvPr userDrawn="1"/>
        </p:nvSpPr>
        <p:spPr bwMode="auto">
          <a:xfrm>
            <a:off x="8028796" y="3928374"/>
            <a:ext cx="973107" cy="838887"/>
          </a:xfrm>
          <a:prstGeom prst="hexagon">
            <a:avLst>
              <a:gd name="adj" fmla="val 25000"/>
              <a:gd name="vf" fmla="val 115470"/>
            </a:avLst>
          </a:prstGeom>
          <a:solidFill>
            <a:srgbClr val="334E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19" name="Hexagone 18"/>
          <p:cNvSpPr/>
          <p:nvPr userDrawn="1"/>
        </p:nvSpPr>
        <p:spPr bwMode="auto">
          <a:xfrm>
            <a:off x="626882" y="402587"/>
            <a:ext cx="584639" cy="504000"/>
          </a:xfrm>
          <a:prstGeom prst="hexagon">
            <a:avLst>
              <a:gd name="adj" fmla="val 25000"/>
              <a:gd name="vf" fmla="val 115470"/>
            </a:avLst>
          </a:prstGeom>
          <a:solidFill>
            <a:srgbClr val="334E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fr-FR"/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96BB913B-00E4-19C8-D378-B9B99BE2745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 bwMode="auto">
          <a:xfrm>
            <a:off x="98040" y="4400982"/>
            <a:ext cx="1143433" cy="598021"/>
          </a:xfrm>
          <a:prstGeom prst="rect">
            <a:avLst/>
          </a:prstGeom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41" Type="http://schemas.openxmlformats.org/officeDocument/2006/relationships/slideLayout" Target="../slideLayouts/slideLayout4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theme" Target="../theme/theme1.xml"/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auto">
          <a:xfrm>
            <a:off x="1355834" y="273844"/>
            <a:ext cx="7159516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defRPr/>
            </a:pPr>
            <a:r>
              <a:rPr lang="fr-FR"/>
              <a:t>CLIQUEZ ET MODIFIEZ LE TITRE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28650" y="1369218"/>
            <a:ext cx="7886700" cy="313971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>
              <a:defRPr/>
            </a:pPr>
            <a:r>
              <a:rPr lang="fr-FR"/>
              <a:t>Cliquez pour modifier les styles du texte du masque</a:t>
            </a:r>
            <a:endParaRPr/>
          </a:p>
          <a:p>
            <a:pPr lvl="1">
              <a:defRPr/>
            </a:pPr>
            <a:r>
              <a:rPr lang="fr-FR"/>
              <a:t>Deuxième niveau</a:t>
            </a:r>
            <a:endParaRPr/>
          </a:p>
          <a:p>
            <a:pPr lvl="2">
              <a:defRPr/>
            </a:pPr>
            <a:r>
              <a:rPr lang="fr-FR"/>
              <a:t>Troisième niveau</a:t>
            </a:r>
            <a:endParaRPr/>
          </a:p>
          <a:p>
            <a:pPr lvl="3">
              <a:defRPr/>
            </a:pPr>
            <a:r>
              <a:rPr lang="fr-FR"/>
              <a:t>Quatrième niveau</a:t>
            </a:r>
            <a:endParaRPr/>
          </a:p>
          <a:p>
            <a:pPr lvl="4">
              <a:defRPr/>
            </a:pPr>
            <a:r>
              <a:rPr lang="fr-FR"/>
              <a:t>Cinquième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 bwMode="auto">
          <a:xfrm>
            <a:off x="1355833" y="4770342"/>
            <a:ext cx="844638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  <a:latin typeface="Trebuchet MS"/>
              </a:defRPr>
            </a:lvl1pPr>
          </a:lstStyle>
          <a:p>
            <a:pPr>
              <a:defRPr/>
            </a:pPr>
            <a:fld id="{57D71B1D-1584-3F40-8C5E-B5E96A7D809C}" type="datetimeFigureOut">
              <a:rPr lang="fr-FR"/>
              <a:t>11/10/2023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 bwMode="auto">
          <a:xfrm>
            <a:off x="2320684" y="4767263"/>
            <a:ext cx="3794365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  <a:latin typeface="Trebuchet M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auto"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  <a:latin typeface="Trebuchet MS"/>
              </a:defRPr>
            </a:lvl1pPr>
          </a:lstStyle>
          <a:p>
            <a:pPr>
              <a:defRPr/>
            </a:pPr>
            <a:fld id="{05FB3DD1-35D9-0E46-8EE0-CDF0AED82D19}" type="slidenum">
              <a:rPr lang="fr-FR"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  <p:sldLayoutId id="2147483668" r:id="rId20"/>
    <p:sldLayoutId id="2147483669" r:id="rId21"/>
    <p:sldLayoutId id="2147483670" r:id="rId22"/>
    <p:sldLayoutId id="2147483671" r:id="rId23"/>
    <p:sldLayoutId id="2147483672" r:id="rId24"/>
    <p:sldLayoutId id="2147483673" r:id="rId25"/>
    <p:sldLayoutId id="2147483674" r:id="rId26"/>
    <p:sldLayoutId id="2147483675" r:id="rId27"/>
    <p:sldLayoutId id="2147483676" r:id="rId28"/>
    <p:sldLayoutId id="2147483677" r:id="rId29"/>
    <p:sldLayoutId id="2147483678" r:id="rId30"/>
    <p:sldLayoutId id="2147483679" r:id="rId31"/>
    <p:sldLayoutId id="2147483680" r:id="rId32"/>
    <p:sldLayoutId id="2147483681" r:id="rId33"/>
    <p:sldLayoutId id="2147483682" r:id="rId34"/>
    <p:sldLayoutId id="2147483683" r:id="rId35"/>
    <p:sldLayoutId id="2147483684" r:id="rId36"/>
    <p:sldLayoutId id="2147483685" r:id="rId37"/>
    <p:sldLayoutId id="2147483686" r:id="rId38"/>
    <p:sldLayoutId id="2147483687" r:id="rId39"/>
    <p:sldLayoutId id="2147483688" r:id="rId40"/>
    <p:sldLayoutId id="2147483689" r:id="rId41"/>
    <p:sldLayoutId id="2147483690" r:id="rId42"/>
  </p:sldLayoutIdLst>
  <p:txStyles>
    <p:titleStyle>
      <a:lvl1pPr algn="l" defTabSz="685800">
        <a:lnSpc>
          <a:spcPct val="90000"/>
        </a:lnSpc>
        <a:spcBef>
          <a:spcPts val="0"/>
        </a:spcBef>
        <a:buNone/>
        <a:defRPr sz="2400">
          <a:solidFill>
            <a:srgbClr val="242B5C"/>
          </a:solidFill>
          <a:latin typeface="Trebuchet MS"/>
          <a:ea typeface="+mj-ea"/>
          <a:cs typeface="+mj-cs"/>
        </a:defRPr>
      </a:lvl1pPr>
    </p:titleStyle>
    <p:bodyStyle>
      <a:lvl1pPr marL="171450" indent="-171450" algn="l" defTabSz="685800">
        <a:lnSpc>
          <a:spcPct val="90000"/>
        </a:lnSpc>
        <a:spcBef>
          <a:spcPts val="750"/>
        </a:spcBef>
        <a:buFont typeface="Arial"/>
        <a:buChar char="•"/>
        <a:defRPr sz="2100">
          <a:solidFill>
            <a:schemeClr val="tx1"/>
          </a:solidFill>
          <a:latin typeface="Trebuchet MS"/>
          <a:ea typeface="+mn-ea"/>
          <a:cs typeface="+mn-cs"/>
        </a:defRPr>
      </a:lvl1pPr>
      <a:lvl2pPr marL="514350" indent="-171450" algn="l" defTabSz="685800">
        <a:lnSpc>
          <a:spcPct val="90000"/>
        </a:lnSpc>
        <a:spcBef>
          <a:spcPts val="375"/>
        </a:spcBef>
        <a:buFont typeface="Arial"/>
        <a:buChar char="•"/>
        <a:defRPr sz="1800">
          <a:solidFill>
            <a:schemeClr val="tx1"/>
          </a:solidFill>
          <a:latin typeface="Trebuchet MS"/>
          <a:ea typeface="+mn-ea"/>
          <a:cs typeface="+mn-cs"/>
        </a:defRPr>
      </a:lvl2pPr>
      <a:lvl3pPr marL="857250" indent="-171450" algn="l" defTabSz="685800">
        <a:lnSpc>
          <a:spcPct val="90000"/>
        </a:lnSpc>
        <a:spcBef>
          <a:spcPts val="375"/>
        </a:spcBef>
        <a:buFont typeface="Arial"/>
        <a:buChar char="•"/>
        <a:defRPr sz="1500">
          <a:solidFill>
            <a:schemeClr val="tx1"/>
          </a:solidFill>
          <a:latin typeface="Trebuchet MS"/>
          <a:ea typeface="+mn-ea"/>
          <a:cs typeface="+mn-cs"/>
        </a:defRPr>
      </a:lvl3pPr>
      <a:lvl4pPr marL="1200150" indent="-171450" algn="l" defTabSz="685800">
        <a:lnSpc>
          <a:spcPct val="90000"/>
        </a:lnSpc>
        <a:spcBef>
          <a:spcPts val="375"/>
        </a:spcBef>
        <a:buFont typeface="Arial"/>
        <a:buChar char="•"/>
        <a:defRPr sz="1350">
          <a:solidFill>
            <a:schemeClr val="tx1"/>
          </a:solidFill>
          <a:latin typeface="Trebuchet MS"/>
          <a:ea typeface="+mn-ea"/>
          <a:cs typeface="+mn-cs"/>
        </a:defRPr>
      </a:lvl4pPr>
      <a:lvl5pPr marL="1543050" indent="-171450" algn="l" defTabSz="685800">
        <a:lnSpc>
          <a:spcPct val="90000"/>
        </a:lnSpc>
        <a:spcBef>
          <a:spcPts val="375"/>
        </a:spcBef>
        <a:buFont typeface="Arial"/>
        <a:buChar char="•"/>
        <a:defRPr sz="1350">
          <a:solidFill>
            <a:schemeClr val="tx1"/>
          </a:solidFill>
          <a:latin typeface="Trebuchet MS"/>
          <a:ea typeface="+mn-ea"/>
          <a:cs typeface="+mn-cs"/>
        </a:defRPr>
      </a:lvl5pPr>
      <a:lvl6pPr marL="1885950" indent="-171450" algn="l" defTabSz="685800">
        <a:lnSpc>
          <a:spcPct val="90000"/>
        </a:lnSpc>
        <a:spcBef>
          <a:spcPts val="375"/>
        </a:spcBef>
        <a:buFont typeface="Arial"/>
        <a:buChar char="•"/>
        <a:defRPr sz="135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>
        <a:lnSpc>
          <a:spcPct val="90000"/>
        </a:lnSpc>
        <a:spcBef>
          <a:spcPts val="375"/>
        </a:spcBef>
        <a:buFont typeface="Arial"/>
        <a:buChar char="•"/>
        <a:defRPr sz="135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>
        <a:lnSpc>
          <a:spcPct val="90000"/>
        </a:lnSpc>
        <a:spcBef>
          <a:spcPts val="375"/>
        </a:spcBef>
        <a:buFont typeface="Arial"/>
        <a:buChar char="•"/>
        <a:defRPr sz="135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>
        <a:lnSpc>
          <a:spcPct val="90000"/>
        </a:lnSpc>
        <a:spcBef>
          <a:spcPts val="375"/>
        </a:spcBef>
        <a:buFont typeface="Arial"/>
        <a:buChar char="•"/>
        <a:defRPr sz="135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>
        <a:defRPr sz="135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>
        <a:defRPr sz="135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>
        <a:defRPr sz="135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>
        <a:defRPr sz="135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>
        <a:defRPr sz="135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>
        <a:defRPr sz="135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>
        <a:defRPr sz="135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>
        <a:defRPr sz="135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>
        <a:defRPr sz="135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5" name="Titre 1">
            <a:extLst>
              <a:ext uri="{FF2B5EF4-FFF2-40B4-BE49-F238E27FC236}">
                <a16:creationId xmlns:a16="http://schemas.microsoft.com/office/drawing/2014/main" id="{2837BDA4-AE26-51F4-E8F6-5C24047618F9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1115616" y="3219822"/>
            <a:ext cx="4896544" cy="936104"/>
          </a:xfrm>
        </p:spPr>
        <p:txBody>
          <a:bodyPr>
            <a:noAutofit/>
          </a:bodyPr>
          <a:lstStyle/>
          <a:p>
            <a:pPr algn="ctr">
              <a:defRPr/>
            </a:pPr>
            <a:r>
              <a:rPr lang="fr-FR" sz="2000" dirty="0"/>
              <a:t>ACRONYME DU PROJET</a:t>
            </a:r>
            <a:br>
              <a:rPr lang="fr-FR" sz="2000" dirty="0"/>
            </a:br>
            <a:r>
              <a:rPr lang="fr-FR" sz="2000" dirty="0"/>
              <a:t>Titre complet</a:t>
            </a:r>
            <a:endParaRPr sz="1800" dirty="0">
              <a:solidFill>
                <a:srgbClr val="FF0000"/>
              </a:solidFill>
            </a:endParaRPr>
          </a:p>
        </p:txBody>
      </p:sp>
      <p:sp>
        <p:nvSpPr>
          <p:cNvPr id="6" name="ZoneTexte 2">
            <a:extLst>
              <a:ext uri="{FF2B5EF4-FFF2-40B4-BE49-F238E27FC236}">
                <a16:creationId xmlns:a16="http://schemas.microsoft.com/office/drawing/2014/main" id="{F5FF2266-24A0-8895-0327-2016C4CDCAB4}"/>
              </a:ext>
            </a:extLst>
          </p:cNvPr>
          <p:cNvSpPr/>
          <p:nvPr/>
        </p:nvSpPr>
        <p:spPr bwMode="auto">
          <a:xfrm>
            <a:off x="215516" y="4432786"/>
            <a:ext cx="30963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fr-FR" sz="2000" dirty="0">
                <a:solidFill>
                  <a:srgbClr val="002060"/>
                </a:solidFill>
                <a:latin typeface="Trebuchet MS"/>
                <a:ea typeface="+mj-ea"/>
                <a:cs typeface="+mj-cs"/>
              </a:rPr>
              <a:t>Porteur du projet : </a:t>
            </a:r>
            <a:endParaRPr sz="2000" dirty="0">
              <a:solidFill>
                <a:srgbClr val="002060"/>
              </a:solidFill>
              <a:latin typeface="Trebuchet MS"/>
              <a:ea typeface="+mj-ea"/>
              <a:cs typeface="+mj-cs"/>
            </a:endParaRPr>
          </a:p>
        </p:txBody>
      </p:sp>
      <p:sp>
        <p:nvSpPr>
          <p:cNvPr id="8" name="Titre 1">
            <a:extLst>
              <a:ext uri="{FF2B5EF4-FFF2-40B4-BE49-F238E27FC236}">
                <a16:creationId xmlns:a16="http://schemas.microsoft.com/office/drawing/2014/main" id="{C1E522CC-E0AA-3258-ED45-798AB03C2A40}"/>
              </a:ext>
            </a:extLst>
          </p:cNvPr>
          <p:cNvSpPr>
            <a:spLocks noGrp="1"/>
          </p:cNvSpPr>
          <p:nvPr/>
        </p:nvSpPr>
        <p:spPr bwMode="auto">
          <a:xfrm>
            <a:off x="1259632" y="2528406"/>
            <a:ext cx="4608512" cy="259134"/>
          </a:xfrm>
        </p:spPr>
        <p:txBody>
          <a:bodyPr vert="horz" lIns="91440" tIns="45720" rIns="91440" bIns="45720" rtlCol="0" anchor="ctr">
            <a:noAutofit/>
          </a:bodyPr>
          <a:lstStyle>
            <a:lvl1pPr algn="l" defTabSz="914400">
              <a:lnSpc>
                <a:spcPct val="90000"/>
              </a:lnSpc>
              <a:spcBef>
                <a:spcPts val="0"/>
              </a:spcBef>
              <a:buNone/>
              <a:defRPr sz="2400">
                <a:solidFill>
                  <a:srgbClr val="002060"/>
                </a:solidFill>
                <a:latin typeface="Trebuchet MS"/>
                <a:ea typeface="Trebuchet MS"/>
                <a:cs typeface="Trebuchet MS"/>
              </a:defRPr>
            </a:lvl1pPr>
          </a:lstStyle>
          <a:p>
            <a:pPr algn="ctr">
              <a:defRPr/>
            </a:pPr>
            <a:br>
              <a:rPr lang="fr-FR" b="1" dirty="0">
                <a:solidFill>
                  <a:srgbClr val="FFC000"/>
                </a:solidFill>
              </a:rPr>
            </a:br>
            <a:r>
              <a:rPr lang="fr-FR" b="1" dirty="0">
                <a:solidFill>
                  <a:srgbClr val="FFC000"/>
                </a:solidFill>
              </a:rPr>
              <a:t>COMITÉ DE CLÔTURE</a:t>
            </a:r>
            <a:endParaRPr sz="2000" b="1" dirty="0">
              <a:solidFill>
                <a:srgbClr val="FFC000"/>
              </a:solidFill>
            </a:endParaRPr>
          </a:p>
        </p:txBody>
      </p:sp>
      <p:pic>
        <p:nvPicPr>
          <p:cNvPr id="2" name="Image 1">
            <a:extLst>
              <a:ext uri="{FF2B5EF4-FFF2-40B4-BE49-F238E27FC236}">
                <a16:creationId xmlns:a16="http://schemas.microsoft.com/office/drawing/2014/main" id="{B89B1081-6250-4896-A3FA-27273CAF8C9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1403648" y="1639348"/>
            <a:ext cx="3948529" cy="750628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5E50CDE-7455-6851-53A0-3A6EE5194E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55832" y="273844"/>
            <a:ext cx="7159517" cy="785738"/>
          </a:xfrm>
        </p:spPr>
        <p:txBody>
          <a:bodyPr>
            <a:normAutofit/>
          </a:bodyPr>
          <a:lstStyle/>
          <a:p>
            <a:r>
              <a:rPr lang="fr-FR" sz="2000" dirty="0"/>
              <a:t>ÉLÉMENTS SCIENTIFIQUES ET TECHNIQUES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37B0FD47-375D-32A7-D35B-A57934AB610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fr-FR" dirty="0">
                <a:solidFill>
                  <a:srgbClr val="FF0000"/>
                </a:solidFill>
              </a:rPr>
              <a:t>Objectif(s) du projet</a:t>
            </a:r>
            <a:endParaRPr lang="fr-FR" dirty="0"/>
          </a:p>
          <a:p>
            <a:pPr>
              <a:defRPr/>
            </a:pPr>
            <a:endParaRPr lang="fr-FR" dirty="0">
              <a:solidFill>
                <a:srgbClr val="FF0000"/>
              </a:solidFill>
            </a:endParaRPr>
          </a:p>
          <a:p>
            <a:pPr marL="0" indent="0">
              <a:buNone/>
              <a:defRPr/>
            </a:pPr>
            <a:endParaRPr lang="fr-FR" dirty="0">
              <a:solidFill>
                <a:srgbClr val="FF0000"/>
              </a:solidFill>
            </a:endParaRPr>
          </a:p>
          <a:p>
            <a:pPr>
              <a:defRPr/>
            </a:pPr>
            <a:r>
              <a:rPr lang="fr-FR" dirty="0">
                <a:solidFill>
                  <a:srgbClr val="FF0000"/>
                </a:solidFill>
              </a:rPr>
              <a:t>Finalité(s) du projet</a:t>
            </a:r>
            <a:endParaRPr lang="fr-FR" dirty="0"/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60314062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6C7F22A-4738-386C-5682-1F0962DE26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9632" y="195486"/>
            <a:ext cx="7896688" cy="994172"/>
          </a:xfrm>
        </p:spPr>
        <p:txBody>
          <a:bodyPr>
            <a:normAutofit/>
          </a:bodyPr>
          <a:lstStyle/>
          <a:p>
            <a:r>
              <a:rPr lang="fr-FR" sz="2000" dirty="0"/>
              <a:t>DONNÉES SCIENTIFIQUES CONSOLIDÉES VIA ONCOSTARTER</a:t>
            </a:r>
          </a:p>
        </p:txBody>
      </p:sp>
      <p:graphicFrame>
        <p:nvGraphicFramePr>
          <p:cNvPr id="4" name="Espace réservé du contenu 8">
            <a:extLst>
              <a:ext uri="{FF2B5EF4-FFF2-40B4-BE49-F238E27FC236}">
                <a16:creationId xmlns:a16="http://schemas.microsoft.com/office/drawing/2014/main" id="{D4E9CD3A-B4AA-4FDF-2D4C-C2E41E6ED96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94262308"/>
              </p:ext>
            </p:extLst>
          </p:nvPr>
        </p:nvGraphicFramePr>
        <p:xfrm>
          <a:off x="467544" y="1304714"/>
          <a:ext cx="7545421" cy="2950844"/>
        </p:xfrm>
        <a:graphic>
          <a:graphicData uri="http://schemas.openxmlformats.org/drawingml/2006/table">
            <a:tbl>
              <a:tblPr firstRow="1" firstCol="1" lastRow="1" bandRow="1"/>
              <a:tblGrid>
                <a:gridCol w="60613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4456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2535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2535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84401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08848">
                <a:tc>
                  <a:txBody>
                    <a:bodyPr/>
                    <a:lstStyle/>
                    <a:p>
                      <a:pPr algn="just">
                        <a:lnSpc>
                          <a:spcPts val="1400"/>
                        </a:lnSpc>
                        <a:spcAft>
                          <a:spcPts val="0"/>
                        </a:spcAft>
                        <a:defRPr/>
                      </a:pPr>
                      <a:r>
                        <a:rPr lang="fr-FR" sz="1200" b="1" dirty="0">
                          <a:solidFill>
                            <a:srgbClr val="002060"/>
                          </a:solidFill>
                          <a:latin typeface="Calibri"/>
                          <a:ea typeface="Times"/>
                          <a:cs typeface="Times New Roman"/>
                        </a:rPr>
                        <a:t>Tache N°</a:t>
                      </a:r>
                      <a:endParaRPr b="1" dirty="0">
                        <a:solidFill>
                          <a:srgbClr val="002060"/>
                        </a:solidFill>
                      </a:endParaRPr>
                    </a:p>
                  </a:txBody>
                  <a:tcPr marL="67272" marR="67272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400"/>
                        </a:lnSpc>
                        <a:spcAft>
                          <a:spcPts val="0"/>
                        </a:spcAft>
                        <a:defRPr/>
                      </a:pPr>
                      <a:r>
                        <a:rPr lang="fr-FR" sz="1200" b="1" dirty="0">
                          <a:solidFill>
                            <a:srgbClr val="00206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Objectif de la tache</a:t>
                      </a:r>
                      <a:endParaRPr lang="fr-FR" sz="1200" b="1" dirty="0">
                        <a:solidFill>
                          <a:srgbClr val="002060"/>
                        </a:solidFill>
                        <a:latin typeface="Calibri"/>
                        <a:ea typeface="Times"/>
                        <a:cs typeface="Times New Roman"/>
                      </a:endParaRPr>
                    </a:p>
                  </a:txBody>
                  <a:tcPr marL="67272" marR="67272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400"/>
                        </a:lnSpc>
                        <a:spcAft>
                          <a:spcPts val="0"/>
                        </a:spcAft>
                        <a:defRPr/>
                      </a:pPr>
                      <a:r>
                        <a:rPr lang="fr-FR" sz="1200" b="1" dirty="0">
                          <a:solidFill>
                            <a:srgbClr val="002060"/>
                          </a:solidFill>
                          <a:latin typeface="Calibri"/>
                          <a:ea typeface="Times"/>
                          <a:cs typeface="Times New Roman"/>
                        </a:rPr>
                        <a:t>Coût estimé / Coût réel</a:t>
                      </a:r>
                      <a:endParaRPr b="1" dirty="0">
                        <a:solidFill>
                          <a:srgbClr val="002060"/>
                        </a:solidFill>
                      </a:endParaRPr>
                    </a:p>
                  </a:txBody>
                  <a:tcPr marL="67272" marR="67272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400"/>
                        </a:lnSpc>
                        <a:spcAft>
                          <a:spcPts val="0"/>
                        </a:spcAft>
                        <a:defRPr/>
                      </a:pPr>
                      <a:r>
                        <a:rPr lang="fr-FR" sz="1200" b="1" dirty="0">
                          <a:solidFill>
                            <a:srgbClr val="002060"/>
                          </a:solidFill>
                          <a:latin typeface="Calibri"/>
                          <a:ea typeface="Times"/>
                          <a:cs typeface="Times New Roman"/>
                        </a:rPr>
                        <a:t>Équipes impliquées</a:t>
                      </a:r>
                    </a:p>
                  </a:txBody>
                  <a:tcPr marL="67272" marR="67272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400"/>
                        </a:lnSpc>
                        <a:spcAft>
                          <a:spcPts val="0"/>
                        </a:spcAft>
                        <a:defRPr/>
                      </a:pPr>
                      <a:r>
                        <a:rPr lang="fr-FR" sz="1200" b="1" dirty="0">
                          <a:solidFill>
                            <a:srgbClr val="002060"/>
                          </a:solidFill>
                          <a:latin typeface="Calibri"/>
                          <a:ea typeface="Times"/>
                          <a:cs typeface="Times New Roman"/>
                        </a:rPr>
                        <a:t>Livrable / % réalisation de chacun</a:t>
                      </a:r>
                    </a:p>
                  </a:txBody>
                  <a:tcPr marL="67272" marR="67272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359856">
                <a:tc>
                  <a:txBody>
                    <a:bodyPr/>
                    <a:lstStyle/>
                    <a:p>
                      <a:pPr algn="l">
                        <a:lnSpc>
                          <a:spcPts val="1400"/>
                        </a:lnSpc>
                        <a:spcAft>
                          <a:spcPts val="0"/>
                        </a:spcAft>
                        <a:defRPr/>
                      </a:pPr>
                      <a:r>
                        <a:rPr lang="fr-FR" sz="1200">
                          <a:latin typeface="Calibri"/>
                          <a:ea typeface="Times"/>
                          <a:cs typeface="Times New Roman"/>
                        </a:rPr>
                        <a:t>1</a:t>
                      </a:r>
                      <a:endParaRPr/>
                    </a:p>
                  </a:txBody>
                  <a:tcPr marL="67272" marR="67272" marT="0" marB="0"/>
                </a:tc>
                <a:tc>
                  <a:txBody>
                    <a:bodyPr/>
                    <a:lstStyle/>
                    <a:p>
                      <a:pPr marL="0" marR="0" lvl="1" indent="0" algn="l" defTabSz="914400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lang="fr-FR" sz="1000" dirty="0"/>
                    </a:p>
                  </a:txBody>
                  <a:tcPr marL="67272" marR="67272" marT="0" marB="0"/>
                </a:tc>
                <a:tc>
                  <a:txBody>
                    <a:bodyPr/>
                    <a:lstStyle/>
                    <a:p>
                      <a:pPr>
                        <a:defRPr/>
                      </a:pPr>
                      <a:endParaRPr lang="fr-FR" sz="1000"/>
                    </a:p>
                  </a:txBody>
                  <a:tcPr marL="89696" marR="89696"/>
                </a:tc>
                <a:tc>
                  <a:txBody>
                    <a:bodyPr/>
                    <a:lstStyle/>
                    <a:p>
                      <a:pPr>
                        <a:defRPr/>
                      </a:pPr>
                      <a:endParaRPr lang="fr-FR" sz="1000" dirty="0"/>
                    </a:p>
                  </a:txBody>
                  <a:tcPr marL="89696" marR="89696"/>
                </a:tc>
                <a:tc>
                  <a:txBody>
                    <a:bodyPr/>
                    <a:lstStyle/>
                    <a:p>
                      <a:pPr>
                        <a:defRPr/>
                      </a:pPr>
                      <a:endParaRPr lang="fr-FR" sz="1000"/>
                    </a:p>
                  </a:txBody>
                  <a:tcPr marL="89696" marR="89696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08847">
                <a:tc>
                  <a:txBody>
                    <a:bodyPr/>
                    <a:lstStyle/>
                    <a:p>
                      <a:pPr algn="just">
                        <a:lnSpc>
                          <a:spcPts val="1400"/>
                        </a:lnSpc>
                        <a:spcAft>
                          <a:spcPts val="0"/>
                        </a:spcAft>
                        <a:defRPr/>
                      </a:pPr>
                      <a:r>
                        <a:rPr lang="fr-FR" sz="1200">
                          <a:latin typeface="Calibri"/>
                          <a:ea typeface="Times"/>
                          <a:cs typeface="Times New Roman"/>
                        </a:rPr>
                        <a:t>2</a:t>
                      </a:r>
                      <a:endParaRPr/>
                    </a:p>
                  </a:txBody>
                  <a:tcPr marL="67272" marR="67272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400"/>
                        </a:lnSpc>
                        <a:spcAft>
                          <a:spcPts val="0"/>
                        </a:spcAft>
                        <a:defRPr/>
                      </a:pPr>
                      <a:endParaRPr lang="fr-FR" sz="1000">
                        <a:latin typeface="Calibri"/>
                        <a:ea typeface="Times"/>
                        <a:cs typeface="Times New Roman"/>
                      </a:endParaRPr>
                    </a:p>
                  </a:txBody>
                  <a:tcPr marL="67272" marR="67272" marT="0" marB="0"/>
                </a:tc>
                <a:tc>
                  <a:txBody>
                    <a:bodyPr/>
                    <a:lstStyle/>
                    <a:p>
                      <a:pPr>
                        <a:defRPr/>
                      </a:pPr>
                      <a:endParaRPr lang="fr-FR" sz="1000"/>
                    </a:p>
                  </a:txBody>
                  <a:tcPr marL="89696" marR="89696"/>
                </a:tc>
                <a:tc>
                  <a:txBody>
                    <a:bodyPr/>
                    <a:lstStyle/>
                    <a:p>
                      <a:pPr>
                        <a:defRPr/>
                      </a:pPr>
                      <a:endParaRPr lang="fr-FR" sz="1000"/>
                    </a:p>
                  </a:txBody>
                  <a:tcPr marL="89696" marR="89696"/>
                </a:tc>
                <a:tc>
                  <a:txBody>
                    <a:bodyPr/>
                    <a:lstStyle/>
                    <a:p>
                      <a:pPr>
                        <a:defRPr/>
                      </a:pPr>
                      <a:endParaRPr lang="fr-FR" sz="1000"/>
                    </a:p>
                  </a:txBody>
                  <a:tcPr marL="89696" marR="89696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08847">
                <a:tc>
                  <a:txBody>
                    <a:bodyPr/>
                    <a:lstStyle/>
                    <a:p>
                      <a:pPr algn="just">
                        <a:lnSpc>
                          <a:spcPts val="1400"/>
                        </a:lnSpc>
                        <a:spcAft>
                          <a:spcPts val="0"/>
                        </a:spcAft>
                        <a:defRPr/>
                      </a:pPr>
                      <a:r>
                        <a:rPr lang="fr-FR" sz="1200">
                          <a:latin typeface="Calibri"/>
                          <a:ea typeface="Times"/>
                          <a:cs typeface="Times New Roman"/>
                        </a:rPr>
                        <a:t>3</a:t>
                      </a:r>
                      <a:endParaRPr/>
                    </a:p>
                  </a:txBody>
                  <a:tcPr marL="67272" marR="67272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400"/>
                        </a:lnSpc>
                        <a:spcAft>
                          <a:spcPts val="0"/>
                        </a:spcAft>
                        <a:defRPr/>
                      </a:pPr>
                      <a:endParaRPr lang="fr-FR" sz="1200">
                        <a:latin typeface="Calibri"/>
                        <a:ea typeface="Times"/>
                        <a:cs typeface="Times New Roman"/>
                      </a:endParaRPr>
                    </a:p>
                  </a:txBody>
                  <a:tcPr marL="67272" marR="67272" marT="0" marB="0"/>
                </a:tc>
                <a:tc>
                  <a:txBody>
                    <a:bodyPr/>
                    <a:lstStyle/>
                    <a:p>
                      <a:pPr>
                        <a:defRPr/>
                      </a:pPr>
                      <a:endParaRPr lang="fr-FR" sz="1000"/>
                    </a:p>
                  </a:txBody>
                  <a:tcPr marL="89696" marR="89696"/>
                </a:tc>
                <a:tc>
                  <a:txBody>
                    <a:bodyPr/>
                    <a:lstStyle/>
                    <a:p>
                      <a:pPr>
                        <a:defRPr/>
                      </a:pPr>
                      <a:endParaRPr lang="fr-FR" sz="1000"/>
                    </a:p>
                  </a:txBody>
                  <a:tcPr marL="89696" marR="89696"/>
                </a:tc>
                <a:tc>
                  <a:txBody>
                    <a:bodyPr/>
                    <a:lstStyle/>
                    <a:p>
                      <a:pPr marL="0" algn="just" defTabSz="914400">
                        <a:lnSpc>
                          <a:spcPts val="1400"/>
                        </a:lnSpc>
                        <a:spcAft>
                          <a:spcPts val="0"/>
                        </a:spcAft>
                        <a:defRPr/>
                      </a:pPr>
                      <a:endParaRPr lang="fr-FR" sz="1200">
                        <a:solidFill>
                          <a:schemeClr val="dk1"/>
                        </a:solidFill>
                        <a:latin typeface="Calibri"/>
                        <a:ea typeface="Times"/>
                        <a:cs typeface="Times New Roman"/>
                      </a:endParaRPr>
                    </a:p>
                  </a:txBody>
                  <a:tcPr marL="89696" marR="89696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08847">
                <a:tc>
                  <a:txBody>
                    <a:bodyPr/>
                    <a:lstStyle/>
                    <a:p>
                      <a:pPr algn="just">
                        <a:lnSpc>
                          <a:spcPts val="1400"/>
                        </a:lnSpc>
                        <a:spcAft>
                          <a:spcPts val="0"/>
                        </a:spcAft>
                        <a:defRPr/>
                      </a:pPr>
                      <a:r>
                        <a:rPr lang="fr-FR" sz="1200">
                          <a:latin typeface="Calibri"/>
                          <a:ea typeface="Times"/>
                          <a:cs typeface="Times New Roman"/>
                        </a:rPr>
                        <a:t>4</a:t>
                      </a:r>
                      <a:endParaRPr/>
                    </a:p>
                  </a:txBody>
                  <a:tcPr marL="67272" marR="67272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400"/>
                        </a:lnSpc>
                        <a:spcAft>
                          <a:spcPts val="0"/>
                        </a:spcAft>
                        <a:defRPr/>
                      </a:pPr>
                      <a:endParaRPr lang="fr-FR" sz="1200">
                        <a:latin typeface="Calibri"/>
                        <a:ea typeface="Times"/>
                        <a:cs typeface="Times New Roman"/>
                      </a:endParaRPr>
                    </a:p>
                  </a:txBody>
                  <a:tcPr marL="67272" marR="67272" marT="0" marB="0"/>
                </a:tc>
                <a:tc>
                  <a:txBody>
                    <a:bodyPr/>
                    <a:lstStyle/>
                    <a:p>
                      <a:pPr>
                        <a:defRPr/>
                      </a:pPr>
                      <a:endParaRPr lang="fr-FR"/>
                    </a:p>
                  </a:txBody>
                  <a:tcPr marL="89696" marR="89696"/>
                </a:tc>
                <a:tc>
                  <a:txBody>
                    <a:bodyPr/>
                    <a:lstStyle/>
                    <a:p>
                      <a:pPr>
                        <a:defRPr/>
                      </a:pPr>
                      <a:endParaRPr lang="fr-FR"/>
                    </a:p>
                  </a:txBody>
                  <a:tcPr marL="89696" marR="89696"/>
                </a:tc>
                <a:tc>
                  <a:txBody>
                    <a:bodyPr/>
                    <a:lstStyle/>
                    <a:p>
                      <a:pPr>
                        <a:defRPr/>
                      </a:pPr>
                      <a:endParaRPr lang="fr-FR"/>
                    </a:p>
                  </a:txBody>
                  <a:tcPr marL="89696" marR="89696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08847">
                <a:tc>
                  <a:txBody>
                    <a:bodyPr/>
                    <a:lstStyle/>
                    <a:p>
                      <a:pPr algn="just">
                        <a:lnSpc>
                          <a:spcPts val="1400"/>
                        </a:lnSpc>
                        <a:spcAft>
                          <a:spcPts val="0"/>
                        </a:spcAft>
                        <a:defRPr/>
                      </a:pPr>
                      <a:endParaRPr lang="fr-FR" sz="1200">
                        <a:latin typeface="Calibri"/>
                        <a:ea typeface="Times"/>
                        <a:cs typeface="Times New Roman"/>
                      </a:endParaRPr>
                    </a:p>
                  </a:txBody>
                  <a:tcPr marL="67272" marR="67272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400"/>
                        </a:lnSpc>
                        <a:spcAft>
                          <a:spcPts val="0"/>
                        </a:spcAft>
                        <a:defRPr/>
                      </a:pPr>
                      <a:endParaRPr lang="fr-FR" sz="1200">
                        <a:latin typeface="Calibri"/>
                        <a:ea typeface="Times"/>
                        <a:cs typeface="Times New Roman"/>
                      </a:endParaRPr>
                    </a:p>
                  </a:txBody>
                  <a:tcPr marL="67272" marR="67272" marT="0" marB="0"/>
                </a:tc>
                <a:tc>
                  <a:txBody>
                    <a:bodyPr/>
                    <a:lstStyle/>
                    <a:p>
                      <a:pPr>
                        <a:defRPr/>
                      </a:pPr>
                      <a:r>
                        <a:rPr lang="fr-FR"/>
                        <a:t>TOTAL €</a:t>
                      </a:r>
                      <a:endParaRPr/>
                    </a:p>
                  </a:txBody>
                  <a:tcPr marL="89696" marR="89696"/>
                </a:tc>
                <a:tc>
                  <a:txBody>
                    <a:bodyPr/>
                    <a:lstStyle/>
                    <a:p>
                      <a:pPr>
                        <a:defRPr/>
                      </a:pPr>
                      <a:endParaRPr lang="fr-FR"/>
                    </a:p>
                  </a:txBody>
                  <a:tcPr marL="89696" marR="89696"/>
                </a:tc>
                <a:tc>
                  <a:txBody>
                    <a:bodyPr/>
                    <a:lstStyle/>
                    <a:p>
                      <a:pPr>
                        <a:defRPr/>
                      </a:pPr>
                      <a:endParaRPr lang="fr-FR" dirty="0"/>
                    </a:p>
                  </a:txBody>
                  <a:tcPr marL="89696" marR="89696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7512172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7228CFA-4520-B632-98DD-C80F8ABA32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55832" y="273844"/>
            <a:ext cx="7159517" cy="713730"/>
          </a:xfrm>
        </p:spPr>
        <p:txBody>
          <a:bodyPr>
            <a:normAutofit/>
          </a:bodyPr>
          <a:lstStyle/>
          <a:p>
            <a:r>
              <a:rPr lang="fr-FR" sz="2000" dirty="0"/>
              <a:t>ÉLÉMENTS SCIENTIFIQUES ET TECHNIQUES</a:t>
            </a:r>
          </a:p>
        </p:txBody>
      </p:sp>
      <p:sp>
        <p:nvSpPr>
          <p:cNvPr id="4" name="Espace réservé du contenu 1">
            <a:extLst>
              <a:ext uri="{FF2B5EF4-FFF2-40B4-BE49-F238E27FC236}">
                <a16:creationId xmlns:a16="http://schemas.microsoft.com/office/drawing/2014/main" id="{8F90E6D5-A247-710D-F858-8F19FB44AA00}"/>
              </a:ext>
            </a:extLst>
          </p:cNvPr>
          <p:cNvSpPr>
            <a:spLocks noGrp="1"/>
          </p:cNvSpPr>
          <p:nvPr>
            <p:ph idx="1"/>
          </p:nvPr>
        </p:nvSpPr>
        <p:spPr bwMode="auto">
          <a:xfrm>
            <a:off x="628650" y="1368425"/>
            <a:ext cx="7886700" cy="3263900"/>
          </a:xfrm>
        </p:spPr>
        <p:txBody>
          <a:bodyPr/>
          <a:lstStyle/>
          <a:p>
            <a:pPr>
              <a:defRPr/>
            </a:pPr>
            <a:r>
              <a:rPr lang="fr-FR" dirty="0">
                <a:solidFill>
                  <a:srgbClr val="FF0000"/>
                </a:solidFill>
              </a:rPr>
              <a:t>Résultats obtenus en 12 mois d’OncoStarter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78978212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5A1E210-BF5A-557B-8CA1-30D2BFBE3A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55832" y="273844"/>
            <a:ext cx="7159517" cy="713730"/>
          </a:xfrm>
        </p:spPr>
        <p:txBody>
          <a:bodyPr>
            <a:normAutofit/>
          </a:bodyPr>
          <a:lstStyle/>
          <a:p>
            <a:r>
              <a:rPr lang="fr-FR" sz="2000" dirty="0"/>
              <a:t>IMPACTS DU PROJET À COURT ET MOYEN TERME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4853622E-57BB-52D3-9091-304F4B082B4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3070099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F7DC178-8675-F149-D3BD-D0C943ED23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55832" y="123478"/>
            <a:ext cx="7788168" cy="994172"/>
          </a:xfrm>
        </p:spPr>
        <p:txBody>
          <a:bodyPr>
            <a:normAutofit/>
          </a:bodyPr>
          <a:lstStyle/>
          <a:p>
            <a:r>
              <a:rPr lang="fr-FR" sz="2000" dirty="0"/>
              <a:t>APPEL(S) À PROJET(S) VISÉ(s) ET/OU EN COURS DE SOUMISSION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913651D5-6E18-A5FE-611F-03034A6F8D8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fr-FR" dirty="0">
                <a:solidFill>
                  <a:srgbClr val="FF0000"/>
                </a:solidFill>
              </a:rPr>
              <a:t>Détails sur les AAP visés après </a:t>
            </a:r>
            <a:r>
              <a:rPr lang="fr-FR" dirty="0" err="1">
                <a:solidFill>
                  <a:srgbClr val="FF0000"/>
                </a:solidFill>
              </a:rPr>
              <a:t>Oncostarter</a:t>
            </a:r>
            <a:r>
              <a:rPr lang="fr-FR" dirty="0">
                <a:solidFill>
                  <a:srgbClr val="FF0000"/>
                </a:solidFill>
              </a:rPr>
              <a:t> (nom, critères d’éligibilité, deadline…)</a:t>
            </a:r>
          </a:p>
          <a:p>
            <a:pPr>
              <a:defRPr/>
            </a:pPr>
            <a:r>
              <a:rPr lang="fr-FR" dirty="0">
                <a:solidFill>
                  <a:srgbClr val="FF0000"/>
                </a:solidFill>
              </a:rPr>
              <a:t>État d’avancement dans le process de soumission (en réflexion de dépôt, en écriture, déposé et en cours d’instruction, réponse obtenue, ...)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33279954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3186864-0311-6FCB-8416-67A0C9F395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55832" y="273844"/>
            <a:ext cx="7159517" cy="712763"/>
          </a:xfrm>
        </p:spPr>
        <p:txBody>
          <a:bodyPr>
            <a:normAutofit/>
          </a:bodyPr>
          <a:lstStyle/>
          <a:p>
            <a:r>
              <a:rPr lang="fr-FR" sz="2000" dirty="0"/>
              <a:t>BUDGET</a:t>
            </a:r>
          </a:p>
        </p:txBody>
      </p:sp>
      <p:graphicFrame>
        <p:nvGraphicFramePr>
          <p:cNvPr id="4" name="Espace réservé du contenu 8">
            <a:extLst>
              <a:ext uri="{FF2B5EF4-FFF2-40B4-BE49-F238E27FC236}">
                <a16:creationId xmlns:a16="http://schemas.microsoft.com/office/drawing/2014/main" id="{9CF1E0B1-5592-875D-E839-A6528FE978A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20709044"/>
              </p:ext>
            </p:extLst>
          </p:nvPr>
        </p:nvGraphicFramePr>
        <p:xfrm>
          <a:off x="539552" y="1347614"/>
          <a:ext cx="7385893" cy="2809279"/>
        </p:xfrm>
        <a:graphic>
          <a:graphicData uri="http://schemas.openxmlformats.org/drawingml/2006/table">
            <a:tbl>
              <a:tblPr firstRow="1" firstCol="1" lastRow="1" bandRow="1"/>
              <a:tblGrid>
                <a:gridCol w="87714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4550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76324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12143">
                <a:tc>
                  <a:txBody>
                    <a:bodyPr/>
                    <a:lstStyle/>
                    <a:p>
                      <a:pPr algn="just">
                        <a:lnSpc>
                          <a:spcPts val="1400"/>
                        </a:lnSpc>
                        <a:spcAft>
                          <a:spcPts val="0"/>
                        </a:spcAft>
                        <a:defRPr/>
                      </a:pPr>
                      <a:r>
                        <a:rPr lang="fr-FR" sz="1200" b="1" dirty="0">
                          <a:solidFill>
                            <a:srgbClr val="002060"/>
                          </a:solidFill>
                          <a:latin typeface="Calibri"/>
                          <a:ea typeface="Times"/>
                          <a:cs typeface="Times New Roman"/>
                        </a:rPr>
                        <a:t>Equipe N°</a:t>
                      </a:r>
                      <a:endParaRPr b="1" dirty="0">
                        <a:solidFill>
                          <a:srgbClr val="002060"/>
                        </a:solidFill>
                      </a:endParaRPr>
                    </a:p>
                  </a:txBody>
                  <a:tcPr marL="69048" marR="69048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400"/>
                        </a:lnSpc>
                        <a:spcAft>
                          <a:spcPts val="0"/>
                        </a:spcAft>
                        <a:defRPr/>
                      </a:pPr>
                      <a:r>
                        <a:rPr lang="fr-FR" sz="1200" b="1" dirty="0">
                          <a:solidFill>
                            <a:srgbClr val="002060"/>
                          </a:solidFill>
                          <a:latin typeface="Calibri"/>
                          <a:ea typeface="Times"/>
                          <a:cs typeface="Times New Roman"/>
                        </a:rPr>
                        <a:t>Financement demandé au CLARA</a:t>
                      </a:r>
                    </a:p>
                  </a:txBody>
                  <a:tcPr marL="69048" marR="69048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400"/>
                        </a:lnSpc>
                        <a:spcAft>
                          <a:spcPts val="0"/>
                        </a:spcAft>
                        <a:defRPr/>
                      </a:pPr>
                      <a:r>
                        <a:rPr lang="fr-FR" sz="1200" b="1" dirty="0">
                          <a:solidFill>
                            <a:srgbClr val="002060"/>
                          </a:solidFill>
                          <a:latin typeface="Calibri"/>
                          <a:ea typeface="Times"/>
                          <a:cs typeface="Times New Roman"/>
                        </a:rPr>
                        <a:t>Dépenses engagées au terme du projet</a:t>
                      </a:r>
                      <a:endParaRPr b="1" dirty="0">
                        <a:solidFill>
                          <a:srgbClr val="002060"/>
                        </a:solidFill>
                      </a:endParaRPr>
                    </a:p>
                  </a:txBody>
                  <a:tcPr marL="69048" marR="69048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12142">
                <a:tc>
                  <a:txBody>
                    <a:bodyPr/>
                    <a:lstStyle/>
                    <a:p>
                      <a:pPr algn="l">
                        <a:lnSpc>
                          <a:spcPts val="1400"/>
                        </a:lnSpc>
                        <a:spcAft>
                          <a:spcPts val="0"/>
                        </a:spcAft>
                        <a:defRPr/>
                      </a:pPr>
                      <a:r>
                        <a:rPr lang="fr-FR" sz="1200">
                          <a:latin typeface="Calibri"/>
                          <a:ea typeface="Times"/>
                          <a:cs typeface="Times New Roman"/>
                        </a:rPr>
                        <a:t>1</a:t>
                      </a:r>
                      <a:endParaRPr/>
                    </a:p>
                  </a:txBody>
                  <a:tcPr marL="69048" marR="69048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400"/>
                        </a:lnSpc>
                        <a:spcAft>
                          <a:spcPts val="0"/>
                        </a:spcAft>
                        <a:defRPr/>
                      </a:pPr>
                      <a:endParaRPr lang="fr-FR" sz="1200">
                        <a:latin typeface="Calibri"/>
                        <a:ea typeface="Times"/>
                        <a:cs typeface="Times New Roman"/>
                      </a:endParaRPr>
                    </a:p>
                  </a:txBody>
                  <a:tcPr marL="69048" marR="69048" marT="0" marB="0"/>
                </a:tc>
                <a:tc>
                  <a:txBody>
                    <a:bodyPr/>
                    <a:lstStyle/>
                    <a:p>
                      <a:pPr>
                        <a:defRPr/>
                      </a:pPr>
                      <a:endParaRPr lang="fr-FR"/>
                    </a:p>
                  </a:txBody>
                  <a:tcPr marL="92064" marR="92064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12142">
                <a:tc>
                  <a:txBody>
                    <a:bodyPr/>
                    <a:lstStyle/>
                    <a:p>
                      <a:pPr algn="just">
                        <a:lnSpc>
                          <a:spcPts val="1400"/>
                        </a:lnSpc>
                        <a:spcAft>
                          <a:spcPts val="0"/>
                        </a:spcAft>
                        <a:defRPr/>
                      </a:pPr>
                      <a:r>
                        <a:rPr lang="fr-FR" sz="1200">
                          <a:latin typeface="Calibri"/>
                          <a:ea typeface="Times"/>
                          <a:cs typeface="Times New Roman"/>
                        </a:rPr>
                        <a:t>2</a:t>
                      </a:r>
                      <a:endParaRPr/>
                    </a:p>
                  </a:txBody>
                  <a:tcPr marL="69048" marR="69048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400"/>
                        </a:lnSpc>
                        <a:spcAft>
                          <a:spcPts val="0"/>
                        </a:spcAft>
                        <a:defRPr/>
                      </a:pPr>
                      <a:endParaRPr lang="fr-FR" sz="1200">
                        <a:latin typeface="Calibri"/>
                        <a:ea typeface="Times"/>
                        <a:cs typeface="Times New Roman"/>
                      </a:endParaRPr>
                    </a:p>
                  </a:txBody>
                  <a:tcPr marL="69048" marR="69048" marT="0" marB="0"/>
                </a:tc>
                <a:tc>
                  <a:txBody>
                    <a:bodyPr/>
                    <a:lstStyle/>
                    <a:p>
                      <a:pPr>
                        <a:defRPr/>
                      </a:pPr>
                      <a:endParaRPr lang="fr-FR"/>
                    </a:p>
                  </a:txBody>
                  <a:tcPr marL="92064" marR="92064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12142">
                <a:tc>
                  <a:txBody>
                    <a:bodyPr/>
                    <a:lstStyle/>
                    <a:p>
                      <a:pPr algn="just">
                        <a:lnSpc>
                          <a:spcPts val="1400"/>
                        </a:lnSpc>
                        <a:spcAft>
                          <a:spcPts val="0"/>
                        </a:spcAft>
                        <a:defRPr/>
                      </a:pPr>
                      <a:r>
                        <a:rPr lang="fr-FR" sz="1200">
                          <a:latin typeface="Calibri"/>
                          <a:ea typeface="Times"/>
                          <a:cs typeface="Times New Roman"/>
                        </a:rPr>
                        <a:t>3</a:t>
                      </a:r>
                      <a:endParaRPr/>
                    </a:p>
                  </a:txBody>
                  <a:tcPr marL="69048" marR="69048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400"/>
                        </a:lnSpc>
                        <a:spcAft>
                          <a:spcPts val="0"/>
                        </a:spcAft>
                        <a:defRPr/>
                      </a:pPr>
                      <a:endParaRPr lang="fr-FR" sz="1200">
                        <a:latin typeface="Calibri"/>
                        <a:ea typeface="Times"/>
                        <a:cs typeface="Times New Roman"/>
                      </a:endParaRPr>
                    </a:p>
                  </a:txBody>
                  <a:tcPr marL="69048" marR="69048" marT="0" marB="0"/>
                </a:tc>
                <a:tc>
                  <a:txBody>
                    <a:bodyPr/>
                    <a:lstStyle/>
                    <a:p>
                      <a:pPr>
                        <a:defRPr/>
                      </a:pPr>
                      <a:endParaRPr lang="fr-FR"/>
                    </a:p>
                  </a:txBody>
                  <a:tcPr marL="92064" marR="92064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12142">
                <a:tc>
                  <a:txBody>
                    <a:bodyPr/>
                    <a:lstStyle/>
                    <a:p>
                      <a:pPr algn="just">
                        <a:lnSpc>
                          <a:spcPts val="1400"/>
                        </a:lnSpc>
                        <a:spcAft>
                          <a:spcPts val="0"/>
                        </a:spcAft>
                        <a:defRPr/>
                      </a:pPr>
                      <a:r>
                        <a:rPr lang="fr-FR" sz="1200">
                          <a:latin typeface="Calibri"/>
                          <a:ea typeface="Times"/>
                          <a:cs typeface="Times New Roman"/>
                        </a:rPr>
                        <a:t>4</a:t>
                      </a:r>
                      <a:endParaRPr/>
                    </a:p>
                  </a:txBody>
                  <a:tcPr marL="69048" marR="69048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400"/>
                        </a:lnSpc>
                        <a:spcAft>
                          <a:spcPts val="0"/>
                        </a:spcAft>
                        <a:defRPr/>
                      </a:pPr>
                      <a:endParaRPr lang="fr-FR" sz="1200">
                        <a:latin typeface="Calibri"/>
                        <a:ea typeface="Times"/>
                        <a:cs typeface="Times New Roman"/>
                      </a:endParaRPr>
                    </a:p>
                  </a:txBody>
                  <a:tcPr marL="69048" marR="69048" marT="0" marB="0"/>
                </a:tc>
                <a:tc>
                  <a:txBody>
                    <a:bodyPr/>
                    <a:lstStyle/>
                    <a:p>
                      <a:pPr>
                        <a:defRPr/>
                      </a:pPr>
                      <a:endParaRPr lang="fr-FR"/>
                    </a:p>
                  </a:txBody>
                  <a:tcPr marL="92064" marR="92064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12142">
                <a:tc>
                  <a:txBody>
                    <a:bodyPr/>
                    <a:lstStyle/>
                    <a:p>
                      <a:pPr algn="just">
                        <a:lnSpc>
                          <a:spcPts val="1400"/>
                        </a:lnSpc>
                        <a:spcAft>
                          <a:spcPts val="0"/>
                        </a:spcAft>
                        <a:defRPr/>
                      </a:pPr>
                      <a:r>
                        <a:rPr lang="fr-FR" sz="1200">
                          <a:latin typeface="Calibri"/>
                          <a:ea typeface="Times"/>
                          <a:cs typeface="Times New Roman"/>
                        </a:rPr>
                        <a:t>5</a:t>
                      </a:r>
                      <a:endParaRPr/>
                    </a:p>
                  </a:txBody>
                  <a:tcPr marL="69048" marR="69048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400"/>
                        </a:lnSpc>
                        <a:spcAft>
                          <a:spcPts val="0"/>
                        </a:spcAft>
                        <a:defRPr/>
                      </a:pPr>
                      <a:endParaRPr lang="fr-FR" sz="1200">
                        <a:latin typeface="Calibri"/>
                        <a:ea typeface="Times"/>
                        <a:cs typeface="Times New Roman"/>
                      </a:endParaRPr>
                    </a:p>
                  </a:txBody>
                  <a:tcPr marL="69048" marR="69048" marT="0" marB="0"/>
                </a:tc>
                <a:tc>
                  <a:txBody>
                    <a:bodyPr/>
                    <a:lstStyle/>
                    <a:p>
                      <a:pPr>
                        <a:defRPr/>
                      </a:pPr>
                      <a:endParaRPr lang="fr-FR"/>
                    </a:p>
                  </a:txBody>
                  <a:tcPr marL="92064" marR="92064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12142">
                <a:tc>
                  <a:txBody>
                    <a:bodyPr/>
                    <a:lstStyle/>
                    <a:p>
                      <a:pPr algn="just">
                        <a:lnSpc>
                          <a:spcPts val="1400"/>
                        </a:lnSpc>
                        <a:spcAft>
                          <a:spcPts val="0"/>
                        </a:spcAft>
                        <a:defRPr/>
                      </a:pPr>
                      <a:r>
                        <a:rPr lang="fr-FR" sz="1200">
                          <a:latin typeface="Calibri"/>
                          <a:ea typeface="Times"/>
                          <a:cs typeface="Times New Roman"/>
                        </a:rPr>
                        <a:t>6</a:t>
                      </a:r>
                      <a:endParaRPr/>
                    </a:p>
                  </a:txBody>
                  <a:tcPr marL="69048" marR="69048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400"/>
                        </a:lnSpc>
                        <a:spcAft>
                          <a:spcPts val="0"/>
                        </a:spcAft>
                        <a:defRPr/>
                      </a:pPr>
                      <a:endParaRPr lang="fr-FR" sz="1200">
                        <a:latin typeface="Calibri"/>
                        <a:ea typeface="Times"/>
                        <a:cs typeface="Times New Roman"/>
                      </a:endParaRPr>
                    </a:p>
                  </a:txBody>
                  <a:tcPr marL="69048" marR="69048" marT="0" marB="0"/>
                </a:tc>
                <a:tc>
                  <a:txBody>
                    <a:bodyPr/>
                    <a:lstStyle/>
                    <a:p>
                      <a:pPr>
                        <a:defRPr/>
                      </a:pPr>
                      <a:endParaRPr lang="fr-FR"/>
                    </a:p>
                  </a:txBody>
                  <a:tcPr marL="92064" marR="92064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12142">
                <a:tc>
                  <a:txBody>
                    <a:bodyPr/>
                    <a:lstStyle/>
                    <a:p>
                      <a:pPr algn="just">
                        <a:lnSpc>
                          <a:spcPts val="1400"/>
                        </a:lnSpc>
                        <a:spcAft>
                          <a:spcPts val="0"/>
                        </a:spcAft>
                        <a:defRPr/>
                      </a:pPr>
                      <a:r>
                        <a:rPr lang="fr-FR" sz="1200">
                          <a:latin typeface="Calibri"/>
                          <a:ea typeface="Times"/>
                          <a:cs typeface="Times New Roman"/>
                        </a:rPr>
                        <a:t>7</a:t>
                      </a:r>
                      <a:endParaRPr/>
                    </a:p>
                  </a:txBody>
                  <a:tcPr marL="69048" marR="69048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400"/>
                        </a:lnSpc>
                        <a:spcAft>
                          <a:spcPts val="0"/>
                        </a:spcAft>
                        <a:defRPr/>
                      </a:pPr>
                      <a:endParaRPr lang="fr-FR" sz="1200">
                        <a:latin typeface="Calibri"/>
                        <a:ea typeface="Times"/>
                        <a:cs typeface="Times New Roman"/>
                      </a:endParaRPr>
                    </a:p>
                  </a:txBody>
                  <a:tcPr marL="69048" marR="69048" marT="0" marB="0"/>
                </a:tc>
                <a:tc>
                  <a:txBody>
                    <a:bodyPr/>
                    <a:lstStyle/>
                    <a:p>
                      <a:pPr>
                        <a:defRPr/>
                      </a:pPr>
                      <a:endParaRPr lang="fr-FR"/>
                    </a:p>
                  </a:txBody>
                  <a:tcPr marL="92064" marR="92064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12142">
                <a:tc>
                  <a:txBody>
                    <a:bodyPr/>
                    <a:lstStyle/>
                    <a:p>
                      <a:pPr algn="just">
                        <a:lnSpc>
                          <a:spcPts val="1400"/>
                        </a:lnSpc>
                        <a:spcAft>
                          <a:spcPts val="0"/>
                        </a:spcAft>
                        <a:defRPr/>
                      </a:pPr>
                      <a:endParaRPr lang="fr-FR" sz="1200">
                        <a:latin typeface="Calibri"/>
                        <a:ea typeface="Times"/>
                        <a:cs typeface="Times New Roman"/>
                      </a:endParaRPr>
                    </a:p>
                  </a:txBody>
                  <a:tcPr marL="69048" marR="69048" marT="0" marB="0"/>
                </a:tc>
                <a:tc>
                  <a:txBody>
                    <a:bodyPr/>
                    <a:lstStyle/>
                    <a:p>
                      <a:pPr marL="0" marR="0" lvl="0" indent="0" algn="l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fr-FR" sz="1800" b="1" i="0" u="none" strike="noStrike" cap="none" spc="0">
                          <a:ln>
                            <a:noFill/>
                          </a:ln>
                          <a:solidFill>
                            <a:srgbClr val="FFFFFF"/>
                          </a:solidFill>
                          <a:latin typeface="+mn-lt"/>
                          <a:ea typeface="+mn-ea"/>
                          <a:cs typeface="+mn-cs"/>
                        </a:rPr>
                        <a:t>TOTAL DEMANDE:    €</a:t>
                      </a:r>
                      <a:endParaRPr/>
                    </a:p>
                  </a:txBody>
                  <a:tcPr marL="69048" marR="69048" marT="0" marB="0"/>
                </a:tc>
                <a:tc>
                  <a:txBody>
                    <a:bodyPr/>
                    <a:lstStyle/>
                    <a:p>
                      <a:pPr>
                        <a:defRPr/>
                      </a:pPr>
                      <a:r>
                        <a:rPr lang="fr-FR" dirty="0"/>
                        <a:t>TOTAL DEPENSES :     €</a:t>
                      </a:r>
                      <a:endParaRPr dirty="0"/>
                    </a:p>
                  </a:txBody>
                  <a:tcPr marL="92064" marR="92064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6199325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BE01269-4648-B231-71F8-97C9A9329B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55832" y="273844"/>
            <a:ext cx="7159517" cy="785738"/>
          </a:xfrm>
        </p:spPr>
        <p:txBody>
          <a:bodyPr>
            <a:normAutofit/>
          </a:bodyPr>
          <a:lstStyle/>
          <a:p>
            <a:r>
              <a:rPr lang="fr-FR" sz="2000" dirty="0"/>
              <a:t>BESOIN EN ACCOMPAGNEMENT SUITE À ONCOSTARTER</a:t>
            </a:r>
          </a:p>
        </p:txBody>
      </p:sp>
      <p:graphicFrame>
        <p:nvGraphicFramePr>
          <p:cNvPr id="4" name="Espace réservé du contenu 8">
            <a:extLst>
              <a:ext uri="{FF2B5EF4-FFF2-40B4-BE49-F238E27FC236}">
                <a16:creationId xmlns:a16="http://schemas.microsoft.com/office/drawing/2014/main" id="{A385247D-C053-353F-388C-19231EA93A4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98592242"/>
              </p:ext>
            </p:extLst>
          </p:nvPr>
        </p:nvGraphicFramePr>
        <p:xfrm>
          <a:off x="498475" y="1490663"/>
          <a:ext cx="8202812" cy="1854196"/>
        </p:xfrm>
        <a:graphic>
          <a:graphicData uri="http://schemas.openxmlformats.org/drawingml/2006/table">
            <a:tbl>
              <a:tblPr firstRow="1" firstCol="1" lastRow="1" bandRow="1"/>
              <a:tblGrid>
                <a:gridCol w="97416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12617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10247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just">
                        <a:lnSpc>
                          <a:spcPts val="1400"/>
                        </a:lnSpc>
                        <a:spcAft>
                          <a:spcPts val="0"/>
                        </a:spcAft>
                        <a:defRPr/>
                      </a:pPr>
                      <a:r>
                        <a:rPr lang="fr-FR" sz="1200" b="1" dirty="0">
                          <a:solidFill>
                            <a:srgbClr val="002060"/>
                          </a:solidFill>
                          <a:latin typeface="Calibri"/>
                          <a:ea typeface="Times"/>
                          <a:cs typeface="Times New Roman"/>
                        </a:rPr>
                        <a:t>Besoin N°</a:t>
                      </a:r>
                      <a:endParaRPr b="1" dirty="0">
                        <a:solidFill>
                          <a:srgbClr val="002060"/>
                        </a:solidFill>
                      </a:endParaRPr>
                    </a:p>
                  </a:txBody>
                  <a:tcPr marL="69048" marR="69048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400"/>
                        </a:lnSpc>
                        <a:spcAft>
                          <a:spcPts val="0"/>
                        </a:spcAft>
                        <a:defRPr/>
                      </a:pPr>
                      <a:r>
                        <a:rPr lang="fr-FR" sz="1200" b="1" dirty="0">
                          <a:solidFill>
                            <a:srgbClr val="00206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Description du besoin</a:t>
                      </a:r>
                      <a:endParaRPr lang="fr-FR" sz="1200" b="1" dirty="0">
                        <a:solidFill>
                          <a:srgbClr val="002060"/>
                        </a:solidFill>
                        <a:latin typeface="Calibri"/>
                        <a:ea typeface="Times"/>
                        <a:cs typeface="Times New Roman"/>
                      </a:endParaRPr>
                    </a:p>
                  </a:txBody>
                  <a:tcPr marL="69048" marR="69048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400"/>
                        </a:lnSpc>
                        <a:spcAft>
                          <a:spcPts val="0"/>
                        </a:spcAft>
                        <a:defRPr/>
                      </a:pPr>
                      <a:r>
                        <a:rPr lang="fr-FR" sz="1200" b="1" dirty="0">
                          <a:solidFill>
                            <a:srgbClr val="002060"/>
                          </a:solidFill>
                          <a:latin typeface="Calibri"/>
                          <a:ea typeface="Times"/>
                          <a:cs typeface="Times New Roman"/>
                        </a:rPr>
                        <a:t>Coût estimé  (si applicable)</a:t>
                      </a:r>
                      <a:endParaRPr b="1" dirty="0">
                        <a:solidFill>
                          <a:srgbClr val="002060"/>
                        </a:solidFill>
                      </a:endParaRPr>
                    </a:p>
                  </a:txBody>
                  <a:tcPr marL="69048" marR="69048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39">
                <a:tc>
                  <a:txBody>
                    <a:bodyPr/>
                    <a:lstStyle/>
                    <a:p>
                      <a:pPr algn="l">
                        <a:lnSpc>
                          <a:spcPts val="1400"/>
                        </a:lnSpc>
                        <a:spcAft>
                          <a:spcPts val="0"/>
                        </a:spcAft>
                        <a:defRPr/>
                      </a:pPr>
                      <a:r>
                        <a:rPr lang="fr-FR" sz="1200">
                          <a:latin typeface="Calibri"/>
                          <a:ea typeface="Times"/>
                          <a:cs typeface="Times New Roman"/>
                        </a:rPr>
                        <a:t>1</a:t>
                      </a:r>
                      <a:endParaRPr/>
                    </a:p>
                  </a:txBody>
                  <a:tcPr marL="69048" marR="69048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400"/>
                        </a:lnSpc>
                        <a:spcAft>
                          <a:spcPts val="0"/>
                        </a:spcAft>
                        <a:defRPr/>
                      </a:pPr>
                      <a:endParaRPr lang="fr-FR" sz="1200">
                        <a:latin typeface="Calibri"/>
                        <a:ea typeface="Times"/>
                        <a:cs typeface="Times New Roman"/>
                      </a:endParaRPr>
                    </a:p>
                  </a:txBody>
                  <a:tcPr marL="69048" marR="69048" marT="0" marB="0"/>
                </a:tc>
                <a:tc>
                  <a:txBody>
                    <a:bodyPr/>
                    <a:lstStyle/>
                    <a:p>
                      <a:pPr>
                        <a:defRPr/>
                      </a:pPr>
                      <a:endParaRPr lang="fr-FR"/>
                    </a:p>
                  </a:txBody>
                  <a:tcPr marL="92064" marR="92064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39">
                <a:tc>
                  <a:txBody>
                    <a:bodyPr/>
                    <a:lstStyle/>
                    <a:p>
                      <a:pPr algn="just">
                        <a:lnSpc>
                          <a:spcPts val="1400"/>
                        </a:lnSpc>
                        <a:spcAft>
                          <a:spcPts val="0"/>
                        </a:spcAft>
                        <a:defRPr/>
                      </a:pPr>
                      <a:r>
                        <a:rPr lang="fr-FR" sz="1200">
                          <a:latin typeface="Calibri"/>
                          <a:ea typeface="Times"/>
                          <a:cs typeface="Times New Roman"/>
                        </a:rPr>
                        <a:t>2</a:t>
                      </a:r>
                      <a:endParaRPr/>
                    </a:p>
                  </a:txBody>
                  <a:tcPr marL="69048" marR="69048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400"/>
                        </a:lnSpc>
                        <a:spcAft>
                          <a:spcPts val="0"/>
                        </a:spcAft>
                        <a:defRPr/>
                      </a:pPr>
                      <a:endParaRPr lang="fr-FR" sz="1200">
                        <a:latin typeface="Calibri"/>
                        <a:ea typeface="Times"/>
                        <a:cs typeface="Times New Roman"/>
                      </a:endParaRPr>
                    </a:p>
                  </a:txBody>
                  <a:tcPr marL="69048" marR="69048" marT="0" marB="0"/>
                </a:tc>
                <a:tc>
                  <a:txBody>
                    <a:bodyPr/>
                    <a:lstStyle/>
                    <a:p>
                      <a:pPr>
                        <a:defRPr/>
                      </a:pPr>
                      <a:endParaRPr lang="fr-FR"/>
                    </a:p>
                  </a:txBody>
                  <a:tcPr marL="92064" marR="92064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39">
                <a:tc>
                  <a:txBody>
                    <a:bodyPr/>
                    <a:lstStyle/>
                    <a:p>
                      <a:pPr algn="just">
                        <a:lnSpc>
                          <a:spcPts val="1400"/>
                        </a:lnSpc>
                        <a:spcAft>
                          <a:spcPts val="0"/>
                        </a:spcAft>
                        <a:defRPr/>
                      </a:pPr>
                      <a:r>
                        <a:rPr lang="fr-FR" sz="1200">
                          <a:latin typeface="Calibri"/>
                          <a:ea typeface="Times"/>
                          <a:cs typeface="Times New Roman"/>
                        </a:rPr>
                        <a:t>3</a:t>
                      </a:r>
                      <a:endParaRPr/>
                    </a:p>
                  </a:txBody>
                  <a:tcPr marL="69048" marR="69048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400"/>
                        </a:lnSpc>
                        <a:spcAft>
                          <a:spcPts val="0"/>
                        </a:spcAft>
                        <a:defRPr/>
                      </a:pPr>
                      <a:endParaRPr lang="fr-FR" sz="1200">
                        <a:latin typeface="Calibri"/>
                        <a:ea typeface="Times"/>
                        <a:cs typeface="Times New Roman"/>
                      </a:endParaRPr>
                    </a:p>
                  </a:txBody>
                  <a:tcPr marL="69048" marR="69048" marT="0" marB="0"/>
                </a:tc>
                <a:tc>
                  <a:txBody>
                    <a:bodyPr/>
                    <a:lstStyle/>
                    <a:p>
                      <a:pPr>
                        <a:defRPr/>
                      </a:pPr>
                      <a:endParaRPr lang="fr-FR"/>
                    </a:p>
                  </a:txBody>
                  <a:tcPr marL="92064" marR="92064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39">
                <a:tc>
                  <a:txBody>
                    <a:bodyPr/>
                    <a:lstStyle/>
                    <a:p>
                      <a:pPr algn="just">
                        <a:lnSpc>
                          <a:spcPts val="1400"/>
                        </a:lnSpc>
                        <a:spcAft>
                          <a:spcPts val="0"/>
                        </a:spcAft>
                        <a:defRPr/>
                      </a:pPr>
                      <a:endParaRPr lang="fr-FR" sz="1200">
                        <a:latin typeface="Calibri"/>
                        <a:ea typeface="Times"/>
                        <a:cs typeface="Times New Roman"/>
                      </a:endParaRPr>
                    </a:p>
                  </a:txBody>
                  <a:tcPr marL="69048" marR="69048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400"/>
                        </a:lnSpc>
                        <a:spcAft>
                          <a:spcPts val="0"/>
                        </a:spcAft>
                        <a:defRPr/>
                      </a:pPr>
                      <a:endParaRPr lang="fr-FR" sz="1200">
                        <a:latin typeface="Calibri"/>
                        <a:ea typeface="Times"/>
                        <a:cs typeface="Times New Roman"/>
                      </a:endParaRPr>
                    </a:p>
                  </a:txBody>
                  <a:tcPr marL="69048" marR="69048" marT="0" marB="0"/>
                </a:tc>
                <a:tc>
                  <a:txBody>
                    <a:bodyPr/>
                    <a:lstStyle/>
                    <a:p>
                      <a:pPr>
                        <a:defRPr/>
                      </a:pPr>
                      <a:r>
                        <a:rPr lang="fr-FR" dirty="0"/>
                        <a:t>TOTAL €</a:t>
                      </a:r>
                      <a:endParaRPr dirty="0"/>
                    </a:p>
                  </a:txBody>
                  <a:tcPr marL="92064" marR="92064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5" name="ZoneTexte 7">
            <a:extLst>
              <a:ext uri="{FF2B5EF4-FFF2-40B4-BE49-F238E27FC236}">
                <a16:creationId xmlns:a16="http://schemas.microsoft.com/office/drawing/2014/main" id="{AB18D93E-F730-E813-7BAD-1872A59D6838}"/>
              </a:ext>
            </a:extLst>
          </p:cNvPr>
          <p:cNvSpPr/>
          <p:nvPr/>
        </p:nvSpPr>
        <p:spPr bwMode="auto">
          <a:xfrm>
            <a:off x="1403648" y="3507854"/>
            <a:ext cx="6336703" cy="1077218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>
              <a:defRPr/>
            </a:pPr>
            <a:r>
              <a:rPr lang="fr-FR" sz="1600" b="1" dirty="0"/>
              <a:t>En priorité des besoins « utiles » pour répondre </a:t>
            </a:r>
            <a:endParaRPr dirty="0"/>
          </a:p>
          <a:p>
            <a:pPr algn="ctr">
              <a:defRPr/>
            </a:pPr>
            <a:r>
              <a:rPr lang="fr-FR" sz="1600" b="1" dirty="0"/>
              <a:t>aux Appels à Projets visés.</a:t>
            </a:r>
            <a:endParaRPr dirty="0"/>
          </a:p>
          <a:p>
            <a:pPr algn="ctr">
              <a:defRPr/>
            </a:pPr>
            <a:r>
              <a:rPr lang="fr-FR" sz="1600" dirty="0"/>
              <a:t>Sont à considérer les demandes liées à l’extension du partenariat, questions réglementaires, stratégies pour réaliser la valorisation…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43689853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Thèm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hème Office">
      <a:majorFont>
        <a:latin typeface="Calibri Light"/>
        <a:ea typeface="Arial"/>
        <a:cs typeface="Arial"/>
      </a:majorFont>
      <a:minorFont>
        <a:latin typeface="Calibri"/>
        <a:ea typeface="Arial"/>
        <a:cs typeface="Arial"/>
      </a:minorFont>
    </a:fontScheme>
    <a:fmtScheme name="Thème Office">
      <a:fillStyleLst>
        <a:solidFill>
          <a:schemeClr val="phClr"/>
        </a:solidFill>
        <a:gradFill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101</TotalTime>
  <Words>227</Words>
  <Application>Microsoft Office PowerPoint</Application>
  <DocSecurity>0</DocSecurity>
  <PresentationFormat>Affichage à l'écran (16:9)</PresentationFormat>
  <Paragraphs>49</Paragraphs>
  <Slides>9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9</vt:i4>
      </vt:variant>
    </vt:vector>
  </HeadingPairs>
  <TitlesOfParts>
    <vt:vector size="14" baseType="lpstr">
      <vt:lpstr>Arial</vt:lpstr>
      <vt:lpstr>Calibri</vt:lpstr>
      <vt:lpstr>Corporative</vt:lpstr>
      <vt:lpstr>Trebuchet MS</vt:lpstr>
      <vt:lpstr>Thème Office</vt:lpstr>
      <vt:lpstr>ACRONYME DU PROJET Titre complet</vt:lpstr>
      <vt:lpstr>ÉLÉMENTS SCIENTIFIQUES ET TECHNIQUES</vt:lpstr>
      <vt:lpstr>DONNÉES SCIENTIFIQUES CONSOLIDÉES VIA ONCOSTARTER</vt:lpstr>
      <vt:lpstr>ÉLÉMENTS SCIENTIFIQUES ET TECHNIQUES</vt:lpstr>
      <vt:lpstr>IMPACTS DU PROJET À COURT ET MOYEN TERME</vt:lpstr>
      <vt:lpstr>APPEL(S) À PROJET(S) VISÉ(s) ET/OU EN COURS DE SOUMISSION</vt:lpstr>
      <vt:lpstr>BUDGET</vt:lpstr>
      <vt:lpstr>BESOIN EN ACCOMPAGNEMENT SUITE À ONCOSTARTER</vt:lpstr>
      <vt:lpstr>Présentation PowerPoint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subject/>
  <dc:creator>Utilisateur de Microsoft Office</dc:creator>
  <cp:keywords/>
  <dc:description/>
  <cp:lastModifiedBy>Hind HAFSI</cp:lastModifiedBy>
  <cp:revision>39</cp:revision>
  <dcterms:created xsi:type="dcterms:W3CDTF">2021-07-15T13:29:38Z</dcterms:created>
  <dcterms:modified xsi:type="dcterms:W3CDTF">2023-10-11T09:02:30Z</dcterms:modified>
  <cp:category/>
  <dc:identifier/>
  <cp:contentStatus/>
  <dc:language/>
  <cp:version/>
</cp:coreProperties>
</file>