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75" r:id="rId2"/>
    <p:sldId id="276" r:id="rId3"/>
    <p:sldId id="277" r:id="rId4"/>
    <p:sldId id="278" r:id="rId5"/>
    <p:sldId id="279" r:id="rId6"/>
    <p:sldId id="258" r:id="rId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A402"/>
    <a:srgbClr val="F3A802"/>
    <a:srgbClr val="CA0653"/>
    <a:srgbClr val="172460"/>
    <a:srgbClr val="0173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5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69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BEC59-7EC4-47F6-A67D-070F767DA5BF}" type="datetimeFigureOut">
              <a:rPr lang="fr-FR" smtClean="0"/>
              <a:t>12/06/2019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00987-3FF5-4861-AD85-9779177306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276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69553-FAB7-4123-8698-4B9E12AF9978}" type="datetimeFigureOut">
              <a:rPr lang="fr-FR" smtClean="0"/>
              <a:t>12/06/2019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71D09-6D90-4270-A2F6-F6147EDCA4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730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B09F1E1F-58D5-46C0-8760-E5251104DA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74" y="1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80570" y="2019931"/>
            <a:ext cx="6858000" cy="842962"/>
          </a:xfrm>
        </p:spPr>
        <p:txBody>
          <a:bodyPr anchor="ctr">
            <a:noAutofit/>
          </a:bodyPr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la présentation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80570" y="2999419"/>
            <a:ext cx="6858000" cy="1655762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Sous-titre</a:t>
            </a:r>
            <a:endParaRPr lang="en-US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1B3DB2F-6ABF-4846-8C9B-7523B14A5201}"/>
              </a:ext>
            </a:extLst>
          </p:cNvPr>
          <p:cNvSpPr txBox="1"/>
          <p:nvPr userDrawn="1"/>
        </p:nvSpPr>
        <p:spPr>
          <a:xfrm>
            <a:off x="7374" y="6526268"/>
            <a:ext cx="9136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0" dirty="0">
                <a:solidFill>
                  <a:srgbClr val="FFFFFF"/>
                </a:solidFill>
                <a:latin typeface="Frutiger LT 57 Cn" panose="02000A03060000020004" pitchFamily="2" charset="0"/>
              </a:rPr>
              <a:t>L'INNOVATION AU SERVICE DE LA LUTTE CONTRE LE CANCER</a:t>
            </a:r>
            <a:endParaRPr lang="fr-FR" sz="1100" b="0" dirty="0">
              <a:solidFill>
                <a:schemeClr val="bg1"/>
              </a:solidFill>
              <a:latin typeface="Frutiger LT 57 Cn" panose="02000A03060000020004" pitchFamily="2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800" y="241131"/>
            <a:ext cx="2122320" cy="1109985"/>
          </a:xfrm>
          <a:prstGeom prst="rect">
            <a:avLst/>
          </a:prstGeom>
        </p:spPr>
      </p:pic>
      <p:sp>
        <p:nvSpPr>
          <p:cNvPr id="9" name="Date Placeholder 3"/>
          <p:cNvSpPr txBox="1">
            <a:spLocks/>
          </p:cNvSpPr>
          <p:nvPr userDrawn="1"/>
        </p:nvSpPr>
        <p:spPr>
          <a:xfrm rot="16200000">
            <a:off x="-571773" y="6005866"/>
            <a:ext cx="1438656" cy="265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70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Cancéropôle CLARA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9333" y="5664199"/>
            <a:ext cx="1164126" cy="585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48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49C36623-6642-42D8-986D-3A2A8F3565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4762" y="-23380"/>
            <a:ext cx="9144000" cy="68813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854019"/>
            <a:ext cx="7886700" cy="598485"/>
          </a:xfrm>
        </p:spPr>
        <p:txBody>
          <a:bodyPr anchor="b">
            <a:noAutofit/>
          </a:bodyPr>
          <a:lstStyle>
            <a:lvl1pPr>
              <a:defRPr sz="3200">
                <a:solidFill>
                  <a:srgbClr val="172460"/>
                </a:solidFill>
              </a:defRPr>
            </a:lvl1pPr>
          </a:lstStyle>
          <a:p>
            <a:r>
              <a:rPr lang="fr-FR" dirty="0"/>
              <a:t>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1463091"/>
            <a:ext cx="7886700" cy="1954219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 texte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OBJET DE LA PRESENTATION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6FE8391-2586-48C1-AD80-AFE9177D790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518534" y="6355555"/>
            <a:ext cx="1038398" cy="356128"/>
          </a:xfrm>
          <a:prstGeom prst="rect">
            <a:avLst/>
          </a:prstGeom>
        </p:spPr>
        <p:txBody>
          <a:bodyPr anchor="ctr"/>
          <a:lstStyle>
            <a:lvl1pPr>
              <a:defRPr lang="fr-FR" sz="12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dirty="0"/>
              <a:t>DATE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959" y="5625048"/>
            <a:ext cx="1398267" cy="731301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 userDrawn="1"/>
        </p:nvSpPr>
        <p:spPr>
          <a:xfrm rot="16200000">
            <a:off x="-571773" y="6005866"/>
            <a:ext cx="1438656" cy="265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700" b="1" kern="1200" dirty="0">
                <a:solidFill>
                  <a:srgbClr val="172460"/>
                </a:solidFill>
                <a:effectLst/>
                <a:latin typeface="+mn-lt"/>
                <a:ea typeface="+mn-ea"/>
                <a:cs typeface="+mn-cs"/>
              </a:rPr>
              <a:t>© Cancéropôle CLARA</a:t>
            </a:r>
          </a:p>
        </p:txBody>
      </p:sp>
    </p:spTree>
    <p:extLst>
      <p:ext uri="{BB962C8B-B14F-4D97-AF65-F5344CB8AC3E}">
        <p14:creationId xmlns:p14="http://schemas.microsoft.com/office/powerpoint/2010/main" val="29797597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819151"/>
            <a:ext cx="7886699" cy="681037"/>
          </a:xfrm>
        </p:spPr>
        <p:txBody>
          <a:bodyPr/>
          <a:lstStyle>
            <a:lvl1pPr>
              <a:defRPr>
                <a:solidFill>
                  <a:srgbClr val="172460"/>
                </a:solidFill>
              </a:defRPr>
            </a:lvl1pPr>
          </a:lstStyle>
          <a:p>
            <a:r>
              <a:rPr lang="fr-FR" dirty="0"/>
              <a:t>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/>
              <a:t>Modifiez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OBJET DE LA PRESENTATION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6FE8391-2586-48C1-AD80-AFE9177D790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518534" y="6355555"/>
            <a:ext cx="1038398" cy="356128"/>
          </a:xfrm>
          <a:prstGeom prst="rect">
            <a:avLst/>
          </a:prstGeom>
        </p:spPr>
        <p:txBody>
          <a:bodyPr anchor="ctr"/>
          <a:lstStyle>
            <a:lvl1pPr>
              <a:defRPr lang="fr-FR" sz="12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71588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796413"/>
            <a:ext cx="7886699" cy="702584"/>
          </a:xfrm>
        </p:spPr>
        <p:txBody>
          <a:bodyPr/>
          <a:lstStyle>
            <a:lvl1pPr>
              <a:defRPr>
                <a:solidFill>
                  <a:srgbClr val="172460"/>
                </a:solidFill>
              </a:defRPr>
            </a:lvl1pPr>
          </a:lstStyle>
          <a:p>
            <a:r>
              <a:rPr lang="fr-FR" dirty="0"/>
              <a:t>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504951"/>
            <a:ext cx="3886200" cy="4672012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1"/>
            <a:r>
              <a:rPr lang="fr-FR" dirty="0"/>
              <a:t>Modifiez le texte 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504951"/>
            <a:ext cx="3886200" cy="46720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/>
              <a:t>Modifiez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OBJET DE LA PRESENTATION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6FE8391-2586-48C1-AD80-AFE9177D790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518534" y="6355555"/>
            <a:ext cx="1038398" cy="356128"/>
          </a:xfrm>
          <a:prstGeom prst="rect">
            <a:avLst/>
          </a:prstGeom>
        </p:spPr>
        <p:txBody>
          <a:bodyPr anchor="ctr"/>
          <a:lstStyle>
            <a:lvl1pPr>
              <a:defRPr lang="fr-FR" sz="12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55808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8650" y="1503891"/>
            <a:ext cx="3868340" cy="823912"/>
          </a:xfrm>
        </p:spPr>
        <p:txBody>
          <a:bodyPr anchor="ctr"/>
          <a:lstStyle>
            <a:lvl1pPr marL="0" indent="0">
              <a:buNone/>
              <a:defRPr sz="2400" b="1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 TEXTE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0" y="2327803"/>
            <a:ext cx="3868340" cy="368458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7958" y="1503891"/>
            <a:ext cx="3887391" cy="823912"/>
          </a:xfrm>
        </p:spPr>
        <p:txBody>
          <a:bodyPr anchor="ctr"/>
          <a:lstStyle>
            <a:lvl1pPr marL="0" indent="0">
              <a:buNone/>
              <a:defRPr sz="2400" b="1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 TEXTE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7958" y="2327803"/>
            <a:ext cx="3887391" cy="368458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OBJET DE LA PRESENTATION</a:t>
            </a:r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6FE8391-2586-48C1-AD80-AFE9177D790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Titre 9"/>
          <p:cNvSpPr>
            <a:spLocks noGrp="1"/>
          </p:cNvSpPr>
          <p:nvPr>
            <p:ph type="title" hasCustomPrompt="1"/>
          </p:nvPr>
        </p:nvSpPr>
        <p:spPr>
          <a:xfrm>
            <a:off x="629842" y="811162"/>
            <a:ext cx="7885507" cy="692729"/>
          </a:xfrm>
        </p:spPr>
        <p:txBody>
          <a:bodyPr/>
          <a:lstStyle>
            <a:lvl1pPr>
              <a:defRPr>
                <a:solidFill>
                  <a:srgbClr val="172460"/>
                </a:solidFill>
              </a:defRPr>
            </a:lvl1pPr>
          </a:lstStyle>
          <a:p>
            <a:r>
              <a:rPr lang="fr-FR" dirty="0"/>
              <a:t>Modifiez le titre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1518534" y="6355555"/>
            <a:ext cx="1038398" cy="356128"/>
          </a:xfrm>
          <a:prstGeom prst="rect">
            <a:avLst/>
          </a:prstGeom>
        </p:spPr>
        <p:txBody>
          <a:bodyPr anchor="ctr"/>
          <a:lstStyle>
            <a:lvl1pPr>
              <a:defRPr lang="fr-FR" sz="12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1805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OBJET DE LA PRESENTATION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8391-2586-48C1-AD80-AFE9177D7908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18534" y="6355555"/>
            <a:ext cx="1038398" cy="356128"/>
          </a:xfrm>
          <a:prstGeom prst="rect">
            <a:avLst/>
          </a:prstGeom>
        </p:spPr>
        <p:txBody>
          <a:bodyPr anchor="ctr"/>
          <a:lstStyle>
            <a:lvl1pPr>
              <a:defRPr lang="fr-FR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DATE</a:t>
            </a:r>
            <a:endParaRPr lang="fr-FR" dirty="0"/>
          </a:p>
        </p:txBody>
      </p:sp>
      <p:sp>
        <p:nvSpPr>
          <p:cNvPr id="8" name="Titre 9"/>
          <p:cNvSpPr>
            <a:spLocks noGrp="1"/>
          </p:cNvSpPr>
          <p:nvPr>
            <p:ph type="title" hasCustomPrompt="1"/>
          </p:nvPr>
        </p:nvSpPr>
        <p:spPr>
          <a:xfrm>
            <a:off x="629842" y="862780"/>
            <a:ext cx="7885507" cy="812429"/>
          </a:xfrm>
        </p:spPr>
        <p:txBody>
          <a:bodyPr/>
          <a:lstStyle>
            <a:lvl1pPr>
              <a:defRPr>
                <a:solidFill>
                  <a:srgbClr val="172460"/>
                </a:solidFill>
              </a:defRPr>
            </a:lvl1pPr>
          </a:lstStyle>
          <a:p>
            <a:r>
              <a:rPr lang="fr-FR" dirty="0"/>
              <a:t>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398498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OBJET DE LA PRESENTATION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8391-2586-48C1-AD80-AFE9177D7908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18534" y="6355555"/>
            <a:ext cx="1038398" cy="356128"/>
          </a:xfrm>
          <a:prstGeom prst="rect">
            <a:avLst/>
          </a:prstGeom>
        </p:spPr>
        <p:txBody>
          <a:bodyPr anchor="ctr"/>
          <a:lstStyle>
            <a:lvl1pPr>
              <a:defRPr lang="fr-FR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81015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rnière dia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B09F1E1F-58D5-46C0-8760-E5251104DA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74" y="1"/>
            <a:ext cx="9144000" cy="685799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5419343"/>
            <a:ext cx="9144000" cy="1438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74AC567-79BA-470A-BCE3-E9C0E1A644AD}"/>
              </a:ext>
            </a:extLst>
          </p:cNvPr>
          <p:cNvSpPr txBox="1"/>
          <p:nvPr userDrawn="1"/>
        </p:nvSpPr>
        <p:spPr>
          <a:xfrm>
            <a:off x="4453539" y="2366662"/>
            <a:ext cx="37834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Lato" panose="020F0502020204030203" pitchFamily="34" charset="0"/>
              </a:rPr>
              <a:t>Bâtiment </a:t>
            </a:r>
            <a:r>
              <a:rPr lang="fr-FR" sz="1400" dirty="0" err="1">
                <a:solidFill>
                  <a:schemeClr val="bg1"/>
                </a:solidFill>
                <a:latin typeface="Lato" panose="020F0502020204030203" pitchFamily="34" charset="0"/>
              </a:rPr>
              <a:t>Domilyon</a:t>
            </a:r>
            <a:r>
              <a:rPr lang="fr-FR" sz="1400" dirty="0">
                <a:solidFill>
                  <a:schemeClr val="bg1"/>
                </a:solidFill>
                <a:latin typeface="Lato" panose="020F0502020204030203" pitchFamily="34" charset="0"/>
              </a:rPr>
              <a:t> – 5ème étage </a:t>
            </a:r>
            <a:br>
              <a:rPr lang="fr-FR" sz="1400" dirty="0">
                <a:solidFill>
                  <a:schemeClr val="bg1"/>
                </a:solidFill>
                <a:latin typeface="Lato" panose="020F0502020204030203" pitchFamily="34" charset="0"/>
              </a:rPr>
            </a:br>
            <a:r>
              <a:rPr lang="fr-FR" sz="1400" dirty="0">
                <a:solidFill>
                  <a:schemeClr val="bg1"/>
                </a:solidFill>
                <a:latin typeface="Lato" panose="020F0502020204030203" pitchFamily="34" charset="0"/>
              </a:rPr>
              <a:t>321 avenue Jean Jaurès F69007 LYON</a:t>
            </a:r>
          </a:p>
          <a:p>
            <a:br>
              <a:rPr lang="fr-FR" sz="1400" dirty="0">
                <a:solidFill>
                  <a:schemeClr val="bg1"/>
                </a:solidFill>
                <a:latin typeface="Lato" panose="020F0502020204030203" pitchFamily="34" charset="0"/>
              </a:rPr>
            </a:br>
            <a:r>
              <a:rPr lang="fr-FR" sz="1400" dirty="0">
                <a:solidFill>
                  <a:schemeClr val="bg1"/>
                </a:solidFill>
                <a:latin typeface="Lato" panose="020F0502020204030203" pitchFamily="34" charset="0"/>
              </a:rPr>
              <a:t>www.canceropole-clara.com </a:t>
            </a:r>
            <a:br>
              <a:rPr lang="fr-FR" sz="1400" dirty="0">
                <a:solidFill>
                  <a:schemeClr val="bg1"/>
                </a:solidFill>
                <a:latin typeface="Lato" panose="020F0502020204030203" pitchFamily="34" charset="0"/>
              </a:rPr>
            </a:br>
            <a:r>
              <a:rPr lang="fr-FR" sz="1400" dirty="0">
                <a:solidFill>
                  <a:schemeClr val="bg1"/>
                </a:solidFill>
                <a:latin typeface="Lato" panose="020F0502020204030203" pitchFamily="34" charset="0"/>
              </a:rPr>
              <a:t>04 37 90 17 10 </a:t>
            </a:r>
            <a:r>
              <a:rPr lang="fr-FR" sz="1400">
                <a:solidFill>
                  <a:schemeClr val="bg1"/>
                </a:solidFill>
                <a:latin typeface="Lato" panose="020F0502020204030203" pitchFamily="34" charset="0"/>
              </a:rPr>
              <a:t>- infos@canceropole-clara.com</a:t>
            </a:r>
            <a:endParaRPr lang="fr-FR" sz="140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" name="Date Placeholder 3"/>
          <p:cNvSpPr txBox="1">
            <a:spLocks/>
          </p:cNvSpPr>
          <p:nvPr userDrawn="1"/>
        </p:nvSpPr>
        <p:spPr>
          <a:xfrm rot="16200000">
            <a:off x="-571773" y="6005866"/>
            <a:ext cx="1438656" cy="265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700" b="1" kern="1200" dirty="0">
                <a:solidFill>
                  <a:srgbClr val="172460"/>
                </a:solidFill>
                <a:effectLst/>
                <a:latin typeface="+mn-lt"/>
                <a:ea typeface="+mn-ea"/>
                <a:cs typeface="+mn-cs"/>
              </a:rPr>
              <a:t>© Cancéropôle CLARA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1B3DB2F-6ABF-4846-8C9B-7523B14A5201}"/>
              </a:ext>
            </a:extLst>
          </p:cNvPr>
          <p:cNvSpPr txBox="1"/>
          <p:nvPr userDrawn="1"/>
        </p:nvSpPr>
        <p:spPr>
          <a:xfrm>
            <a:off x="14750" y="5155281"/>
            <a:ext cx="9129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FFFFFF"/>
                </a:solidFill>
                <a:latin typeface="Frutiger LT 57 Cn" panose="02000A03060000020004" pitchFamily="2" charset="0"/>
              </a:rPr>
              <a:t>L'INNOVATION AU SERVICE DE LA LUTTE CONTRE LE CANCER</a:t>
            </a:r>
            <a:endParaRPr lang="fr-FR" sz="1100" dirty="0">
              <a:solidFill>
                <a:schemeClr val="bg1"/>
              </a:solidFill>
              <a:latin typeface="Frutiger LT 57 Cn" panose="02000A03060000020004" pitchFamily="2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68" t="39472" r="22583" b="46701"/>
          <a:stretch/>
        </p:blipFill>
        <p:spPr>
          <a:xfrm>
            <a:off x="4572000" y="3824339"/>
            <a:ext cx="1058333" cy="347605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503" y="5469698"/>
            <a:ext cx="4967230" cy="129208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798" y="5798238"/>
            <a:ext cx="1127980" cy="567181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08B952B3-78C0-4DA7-ADD6-75DC205C40C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503" y="2467496"/>
            <a:ext cx="2043415" cy="1068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582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49C36623-6642-42D8-986D-3A2A8F35659C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-4762" y="-23380"/>
            <a:ext cx="9144000" cy="68813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752168"/>
            <a:ext cx="7886699" cy="738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00188"/>
            <a:ext cx="7886700" cy="4676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56932" y="6361509"/>
            <a:ext cx="5325534" cy="35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OBJET DE LA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2466" y="6366935"/>
            <a:ext cx="632883" cy="355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E8391-2586-48C1-AD80-AFE9177D7908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673943" y="6359089"/>
            <a:ext cx="882989" cy="356128"/>
          </a:xfrm>
          <a:prstGeom prst="rect">
            <a:avLst/>
          </a:prstGeom>
        </p:spPr>
        <p:txBody>
          <a:bodyPr anchor="ctr"/>
          <a:lstStyle>
            <a:lvl1pPr>
              <a:defRPr lang="fr-FR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dirty="0"/>
              <a:t>DATE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 rot="16200000">
            <a:off x="-571773" y="6005866"/>
            <a:ext cx="1438656" cy="265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700" b="1" kern="1200" dirty="0">
                <a:solidFill>
                  <a:srgbClr val="172460"/>
                </a:solidFill>
                <a:effectLst/>
                <a:latin typeface="+mn-lt"/>
                <a:ea typeface="+mn-ea"/>
                <a:cs typeface="+mn-cs"/>
              </a:rPr>
              <a:t>© Cancéropôle CLARA</a:t>
            </a:r>
          </a:p>
        </p:txBody>
      </p:sp>
    </p:spTree>
    <p:extLst>
      <p:ext uri="{BB962C8B-B14F-4D97-AF65-F5344CB8AC3E}">
        <p14:creationId xmlns:p14="http://schemas.microsoft.com/office/powerpoint/2010/main" val="1309929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cap="all" baseline="0">
          <a:solidFill>
            <a:srgbClr val="1724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ACRONYME</a:t>
            </a: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Titre du projet</a:t>
            </a:r>
          </a:p>
        </p:txBody>
      </p:sp>
    </p:spTree>
    <p:extLst>
      <p:ext uri="{BB962C8B-B14F-4D97-AF65-F5344CB8AC3E}">
        <p14:creationId xmlns:p14="http://schemas.microsoft.com/office/powerpoint/2010/main" val="3548802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r-FR" dirty="0"/>
              <a:t>Le projet réunit les partenaires suivants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49" y="2019992"/>
            <a:ext cx="7886700" cy="3508578"/>
          </a:xfrm>
        </p:spPr>
        <p:txBody>
          <a:bodyPr>
            <a:normAutofit/>
          </a:bodyPr>
          <a:lstStyle/>
          <a:p>
            <a:r>
              <a:rPr lang="fr-FR" dirty="0"/>
              <a:t>Porteur de projet + Partenaires </a:t>
            </a:r>
          </a:p>
          <a:p>
            <a:endParaRPr lang="fr-FR" dirty="0"/>
          </a:p>
          <a:p>
            <a:pPr marL="0" indent="0" algn="ctr">
              <a:buNone/>
            </a:pPr>
            <a:r>
              <a:rPr lang="fr-FR" dirty="0"/>
              <a:t>Nom + établissement + statut + domaine d’expertise et rôle dans le projet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soirée des lauréats CLARA Promotion 2019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8391-2586-48C1-AD80-AFE9177D7908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26/06/2019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7007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but du projet est…</a:t>
            </a:r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7562A017-ED45-48E1-845E-A525A8797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Valider/analyser </a:t>
            </a:r>
            <a:r>
              <a:rPr lang="fr-FR" i="1" dirty="0"/>
              <a:t>truc</a:t>
            </a:r>
            <a:r>
              <a:rPr lang="fr-FR" dirty="0"/>
              <a:t> dans </a:t>
            </a:r>
            <a:r>
              <a:rPr lang="fr-FR" i="1" dirty="0"/>
              <a:t>telle</a:t>
            </a:r>
            <a:r>
              <a:rPr lang="fr-FR" dirty="0"/>
              <a:t> indication en cancérologie pour répondre au problème médical </a:t>
            </a:r>
            <a:r>
              <a:rPr lang="fr-FR" i="1" dirty="0"/>
              <a:t>machin</a:t>
            </a:r>
          </a:p>
          <a:p>
            <a:endParaRPr lang="fr-FR" dirty="0"/>
          </a:p>
          <a:p>
            <a:r>
              <a:rPr lang="fr-FR" dirty="0"/>
              <a:t>L’originalité de notre approche est …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8391-2586-48C1-AD80-AFE9177D7908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Espace réservé du pied de page 3"/>
          <p:cNvSpPr txBox="1">
            <a:spLocks/>
          </p:cNvSpPr>
          <p:nvPr/>
        </p:nvSpPr>
        <p:spPr>
          <a:xfrm>
            <a:off x="2224422" y="6272841"/>
            <a:ext cx="5325534" cy="35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Soirée de lancement AAP10 OncoStarter</a:t>
            </a:r>
          </a:p>
        </p:txBody>
      </p:sp>
      <p:sp>
        <p:nvSpPr>
          <p:cNvPr id="7" name="Espace réservé de la date 5"/>
          <p:cNvSpPr txBox="1">
            <a:spLocks/>
          </p:cNvSpPr>
          <p:nvPr/>
        </p:nvSpPr>
        <p:spPr>
          <a:xfrm>
            <a:off x="1186024" y="6266887"/>
            <a:ext cx="1038398" cy="356128"/>
          </a:xfrm>
          <a:prstGeom prst="rect">
            <a:avLst/>
          </a:prstGeom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lang="fr-FR" sz="12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11/06/2018</a:t>
            </a:r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5939D147-D8BE-4532-8E7F-D537F15AE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26/06/2019</a:t>
            </a:r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E03A5BB9-12F2-4F35-ACCC-30DCB44CB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soirée des lauréats CLARA Promotion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6608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63657" y="0"/>
            <a:ext cx="4780344" cy="833377"/>
          </a:xfrm>
        </p:spPr>
        <p:txBody>
          <a:bodyPr>
            <a:noAutofit/>
          </a:bodyPr>
          <a:lstStyle/>
          <a:p>
            <a:pPr algn="r"/>
            <a:r>
              <a:rPr lang="fr-FR" sz="2800" dirty="0"/>
              <a:t>perspectives du projet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Perspectives scientifiques à court et moyen terme</a:t>
            </a:r>
          </a:p>
          <a:p>
            <a:endParaRPr lang="fr-FR" dirty="0"/>
          </a:p>
          <a:p>
            <a:r>
              <a:rPr lang="fr-FR" dirty="0"/>
              <a:t>Perspectives de financement suite à OncoStarter</a:t>
            </a:r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soirée des lauréats CLARA Promotion 2019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8391-2586-48C1-AD80-AFE9177D7908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8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26/06/2019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6147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446E05-6AC5-4195-8277-2BCE30585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5472" y="127323"/>
            <a:ext cx="5428527" cy="717629"/>
          </a:xfrm>
        </p:spPr>
        <p:txBody>
          <a:bodyPr>
            <a:normAutofit fontScale="90000"/>
          </a:bodyPr>
          <a:lstStyle/>
          <a:p>
            <a:r>
              <a:rPr lang="fr-FR" dirty="0"/>
              <a:t>Accompagnement du CLARA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E8DC3D-3D85-477F-9D72-BB3F81090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574" y="2061781"/>
            <a:ext cx="4841125" cy="3101391"/>
          </a:xfrm>
        </p:spPr>
        <p:txBody>
          <a:bodyPr>
            <a:normAutofit/>
          </a:bodyPr>
          <a:lstStyle/>
          <a:p>
            <a:r>
              <a:rPr lang="fr-FR" dirty="0"/>
              <a:t>J’aurais besoin de l’aide du CLARA pour: …</a:t>
            </a:r>
          </a:p>
          <a:p>
            <a:pPr lvl="1"/>
            <a:r>
              <a:rPr lang="fr-FR" dirty="0"/>
              <a:t>Identifier des partenaires/ expertises complémentaires</a:t>
            </a:r>
          </a:p>
          <a:p>
            <a:pPr lvl="1"/>
            <a:r>
              <a:rPr lang="fr-FR" dirty="0"/>
              <a:t>Être accompagnés sur le business plan, la stratégie PI</a:t>
            </a:r>
          </a:p>
          <a:p>
            <a:pPr lvl="1"/>
            <a:r>
              <a:rPr lang="fr-FR" dirty="0"/>
              <a:t>Trouver des relais de financement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64D0FFA-659B-48F4-80CC-ED35B40EF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soirée des lauréats CLARA Promotion 2019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5257EDB-4A9A-4DDD-B8D0-5667EB457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8391-2586-48C1-AD80-AFE9177D7908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5DCC332A-2E7C-49A0-AC89-0604AB0E9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26/06/2019</a:t>
            </a:r>
          </a:p>
        </p:txBody>
      </p:sp>
      <p:sp>
        <p:nvSpPr>
          <p:cNvPr id="7" name="ZoneTexte 6"/>
          <p:cNvSpPr txBox="1"/>
          <p:nvPr/>
        </p:nvSpPr>
        <p:spPr>
          <a:xfrm rot="19851954">
            <a:off x="4354189" y="3631774"/>
            <a:ext cx="4717011" cy="2062103"/>
          </a:xfrm>
          <a:prstGeom prst="rect">
            <a:avLst/>
          </a:prstGeom>
          <a:solidFill>
            <a:srgbClr val="FFFFFF">
              <a:alpha val="63922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FF0000"/>
                </a:solidFill>
              </a:rPr>
              <a:t>Slide facultative à retirer si pas de besoins identifiés pour le moment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02310" y="721916"/>
            <a:ext cx="80965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fr-FR" i="1" dirty="0"/>
              <a:t>Mettez vos besoins en terme d’accompagnement, nous ferons de notre mieux pour y répondre!</a:t>
            </a:r>
          </a:p>
          <a:p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899683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6317673" y="83128"/>
            <a:ext cx="2734887" cy="133003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12992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LARA2018">
      <a:dk1>
        <a:sysClr val="windowText" lastClr="000000"/>
      </a:dk1>
      <a:lt1>
        <a:sysClr val="window" lastClr="FFFFFF"/>
      </a:lt1>
      <a:dk2>
        <a:srgbClr val="6D508A"/>
      </a:dk2>
      <a:lt2>
        <a:srgbClr val="28946A"/>
      </a:lt2>
      <a:accent1>
        <a:srgbClr val="172460"/>
      </a:accent1>
      <a:accent2>
        <a:srgbClr val="CF627B"/>
      </a:accent2>
      <a:accent3>
        <a:srgbClr val="7C74A1"/>
      </a:accent3>
      <a:accent4>
        <a:srgbClr val="FBA400"/>
      </a:accent4>
      <a:accent5>
        <a:srgbClr val="CA0653"/>
      </a:accent5>
      <a:accent6>
        <a:srgbClr val="325085"/>
      </a:accent6>
      <a:hlink>
        <a:srgbClr val="63C3D1"/>
      </a:hlink>
      <a:folHlink>
        <a:srgbClr val="D16573"/>
      </a:folHlink>
    </a:clrScheme>
    <a:fontScheme name="CLARA Charte 2014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643</TotalTime>
  <Words>170</Words>
  <Application>Microsoft Office PowerPoint</Application>
  <PresentationFormat>Affichage à l'écran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Frutiger LT 57 Cn</vt:lpstr>
      <vt:lpstr>Lato</vt:lpstr>
      <vt:lpstr>Trebuchet MS</vt:lpstr>
      <vt:lpstr>Thème Office</vt:lpstr>
      <vt:lpstr>ACRONYME</vt:lpstr>
      <vt:lpstr>Le projet réunit les partenaires suivants</vt:lpstr>
      <vt:lpstr>Le but du projet est…</vt:lpstr>
      <vt:lpstr>perspectives du projet </vt:lpstr>
      <vt:lpstr>Accompagnement du CLARA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Amaury Martin</dc:creator>
  <cp:lastModifiedBy>Esokia Ridet</cp:lastModifiedBy>
  <cp:revision>62</cp:revision>
  <cp:lastPrinted>2018-02-05T14:42:56Z</cp:lastPrinted>
  <dcterms:created xsi:type="dcterms:W3CDTF">2015-09-10T13:02:32Z</dcterms:created>
  <dcterms:modified xsi:type="dcterms:W3CDTF">2019-06-12T12:43:01Z</dcterms:modified>
</cp:coreProperties>
</file>